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p:cViewPr varScale="1">
        <p:scale>
          <a:sx n="157" d="100"/>
          <a:sy n="157" d="100"/>
        </p:scale>
        <p:origin x="39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5FE3E4-F141-4A56-B16C-1C335D0369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0190B4DB-028A-4EFE-A4D8-6263BF2EF5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15C947-ED67-4F92-9400-31439525D99F}" type="datetimeFigureOut">
              <a:rPr lang="de-AT" smtClean="0"/>
              <a:t>16.05.2024</a:t>
            </a:fld>
            <a:endParaRPr lang="de-AT"/>
          </a:p>
        </p:txBody>
      </p:sp>
      <p:sp>
        <p:nvSpPr>
          <p:cNvPr id="4" name="Fußzeilenplatzhalter 3">
            <a:extLst>
              <a:ext uri="{FF2B5EF4-FFF2-40B4-BE49-F238E27FC236}">
                <a16:creationId xmlns:a16="http://schemas.microsoft.com/office/drawing/2014/main" id="{A4B91B70-DD89-4A41-99CA-D29B873E8D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WissenPlus | Jänner 2020 © LERNEN WILL MEHR! Autorin: Mag. Vorname Nachname</a:t>
            </a:r>
            <a:endParaRPr lang="de-AT"/>
          </a:p>
        </p:txBody>
      </p:sp>
      <p:sp>
        <p:nvSpPr>
          <p:cNvPr id="5" name="Foliennummernplatzhalter 4">
            <a:extLst>
              <a:ext uri="{FF2B5EF4-FFF2-40B4-BE49-F238E27FC236}">
                <a16:creationId xmlns:a16="http://schemas.microsoft.com/office/drawing/2014/main" id="{3EF36FD1-C9C3-4000-8D45-04474A21C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7EF492-31B7-42E0-AAE7-12349A0A8176}" type="slidenum">
              <a:rPr lang="de-AT" smtClean="0"/>
              <a:t>‹Nr.›</a:t>
            </a:fld>
            <a:endParaRPr lang="de-AT"/>
          </a:p>
        </p:txBody>
      </p:sp>
    </p:spTree>
    <p:extLst>
      <p:ext uri="{BB962C8B-B14F-4D97-AF65-F5344CB8AC3E}">
        <p14:creationId xmlns:p14="http://schemas.microsoft.com/office/powerpoint/2010/main" val="26987807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CE35C-99E4-4BBA-9F4D-EADFC8F046A0}" type="datetimeFigureOut">
              <a:rPr lang="de-AT" smtClean="0"/>
              <a:t>16.05.2024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WissenPlus | Jänner 2020 © LERNEN WILL MEHR! Autorin: Mag. Vorname Nachname</a:t>
            </a:r>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DCA7E-5E44-48B0-AFE9-1334790AEAF5}" type="slidenum">
              <a:rPr lang="de-AT" smtClean="0"/>
              <a:t>‹Nr.›</a:t>
            </a:fld>
            <a:endParaRPr lang="de-AT"/>
          </a:p>
        </p:txBody>
      </p:sp>
    </p:spTree>
    <p:extLst>
      <p:ext uri="{BB962C8B-B14F-4D97-AF65-F5344CB8AC3E}">
        <p14:creationId xmlns:p14="http://schemas.microsoft.com/office/powerpoint/2010/main" val="100136604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9C8F5-21A3-40E8-B62F-288A0A66DFED}"/>
              </a:ext>
            </a:extLst>
          </p:cNvPr>
          <p:cNvSpPr>
            <a:spLocks noGrp="1"/>
          </p:cNvSpPr>
          <p:nvPr>
            <p:ph type="ctrTitle"/>
          </p:nvPr>
        </p:nvSpPr>
        <p:spPr>
          <a:xfrm>
            <a:off x="1524000" y="1122363"/>
            <a:ext cx="8901869" cy="2387600"/>
          </a:xfrm>
        </p:spPr>
        <p:txBody>
          <a:bodyPr anchor="b"/>
          <a:lstStyle>
            <a:lvl1pPr algn="ctr">
              <a:defRPr sz="6000">
                <a:latin typeface="Source Sans Pro Black" panose="020B0803030403020204" pitchFamily="34" charset="0"/>
                <a:ea typeface="Source Sans Pro Black" panose="020B0803030403020204" pitchFamily="34" charset="0"/>
              </a:defRPr>
            </a:lvl1pPr>
          </a:lstStyle>
          <a:p>
            <a:r>
              <a:rPr lang="de-DE" dirty="0"/>
              <a:t>Mastertitelformat bearbeiten</a:t>
            </a:r>
            <a:endParaRPr lang="de-AT" dirty="0"/>
          </a:p>
        </p:txBody>
      </p:sp>
      <p:sp>
        <p:nvSpPr>
          <p:cNvPr id="3" name="Untertitel 2">
            <a:extLst>
              <a:ext uri="{FF2B5EF4-FFF2-40B4-BE49-F238E27FC236}">
                <a16:creationId xmlns:a16="http://schemas.microsoft.com/office/drawing/2014/main" id="{08EAB818-BAE9-4FDF-A7B5-17F736B6E007}"/>
              </a:ext>
            </a:extLst>
          </p:cNvPr>
          <p:cNvSpPr>
            <a:spLocks noGrp="1"/>
          </p:cNvSpPr>
          <p:nvPr>
            <p:ph type="subTitle" idx="1"/>
          </p:nvPr>
        </p:nvSpPr>
        <p:spPr>
          <a:xfrm>
            <a:off x="1524000" y="3602038"/>
            <a:ext cx="890186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de-AT" dirty="0"/>
          </a:p>
        </p:txBody>
      </p:sp>
      <p:sp>
        <p:nvSpPr>
          <p:cNvPr id="4" name="Datumsplatzhalter 3">
            <a:extLst>
              <a:ext uri="{FF2B5EF4-FFF2-40B4-BE49-F238E27FC236}">
                <a16:creationId xmlns:a16="http://schemas.microsoft.com/office/drawing/2014/main" id="{06A2E813-76DC-4628-95E3-A32291D891AB}"/>
              </a:ext>
            </a:extLst>
          </p:cNvPr>
          <p:cNvSpPr>
            <a:spLocks noGrp="1"/>
          </p:cNvSpPr>
          <p:nvPr>
            <p:ph type="dt" sz="half" idx="10"/>
          </p:nvPr>
        </p:nvSpPr>
        <p:spPr/>
        <p:txBody>
          <a:bodyPr/>
          <a:lstStyle>
            <a:lvl1pPr>
              <a:defRPr sz="1200">
                <a:latin typeface="Source Sans Pro ExtraLight" panose="020B0303030403020204" pitchFamily="34" charset="0"/>
                <a:ea typeface="Source Sans Pro ExtraLight" panose="020B0303030403020204" pitchFamily="34" charset="0"/>
              </a:defRPr>
            </a:lvl1pPr>
          </a:lstStyle>
          <a:p>
            <a:fld id="{0A0F082A-4A32-4B33-870D-25F1D48E6542}" type="datetime4">
              <a:rPr lang="de-DE" smtClean="0"/>
              <a:t>16. Mai 2024</a:t>
            </a:fld>
            <a:endParaRPr lang="de-AT" dirty="0"/>
          </a:p>
        </p:txBody>
      </p:sp>
      <p:sp>
        <p:nvSpPr>
          <p:cNvPr id="5" name="Fußzeilenplatzhalter 4">
            <a:extLst>
              <a:ext uri="{FF2B5EF4-FFF2-40B4-BE49-F238E27FC236}">
                <a16:creationId xmlns:a16="http://schemas.microsoft.com/office/drawing/2014/main" id="{696189D9-1A14-4F1A-BAD3-B6D51EDFFB55}"/>
              </a:ext>
            </a:extLst>
          </p:cNvPr>
          <p:cNvSpPr>
            <a:spLocks noGrp="1"/>
          </p:cNvSpPr>
          <p:nvPr>
            <p:ph type="ftr" sz="quarter" idx="11"/>
          </p:nvPr>
        </p:nvSpPr>
        <p:spPr/>
        <p:txBody>
          <a:bodyPr/>
          <a:lstStyle>
            <a:lvl1pPr>
              <a:defRPr sz="1200">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6" name="Foliennummernplatzhalter 5">
            <a:extLst>
              <a:ext uri="{FF2B5EF4-FFF2-40B4-BE49-F238E27FC236}">
                <a16:creationId xmlns:a16="http://schemas.microsoft.com/office/drawing/2014/main" id="{276C897D-A887-4E84-94DA-DEA9586E3313}"/>
              </a:ext>
            </a:extLst>
          </p:cNvPr>
          <p:cNvSpPr>
            <a:spLocks noGrp="1"/>
          </p:cNvSpPr>
          <p:nvPr>
            <p:ph type="sldNum" sz="quarter" idx="12"/>
          </p:nvPr>
        </p:nvSpPr>
        <p:spPr/>
        <p:txBody>
          <a:bodyPr/>
          <a:lstStyle>
            <a:lvl1pPr>
              <a:defRPr sz="1200">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21372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B8F6521-E070-4141-AA17-191F3063EE0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p:txBody>
      </p:sp>
      <p:sp>
        <p:nvSpPr>
          <p:cNvPr id="7" name="Titel 6">
            <a:extLst>
              <a:ext uri="{FF2B5EF4-FFF2-40B4-BE49-F238E27FC236}">
                <a16:creationId xmlns:a16="http://schemas.microsoft.com/office/drawing/2014/main" id="{26731CBF-DB3A-4A8D-A8BC-089C24BD0197}"/>
              </a:ext>
            </a:extLst>
          </p:cNvPr>
          <p:cNvSpPr>
            <a:spLocks noGrp="1"/>
          </p:cNvSpPr>
          <p:nvPr>
            <p:ph type="title"/>
          </p:nvPr>
        </p:nvSpPr>
        <p:spPr/>
        <p:txBody>
          <a:bodyPr/>
          <a:lstStyle/>
          <a:p>
            <a:r>
              <a:rPr lang="de-DE" dirty="0"/>
              <a:t>Mastertitelformat bearbeiten</a:t>
            </a:r>
            <a:endParaRPr lang="de-AT" dirty="0"/>
          </a:p>
        </p:txBody>
      </p:sp>
      <p:sp>
        <p:nvSpPr>
          <p:cNvPr id="8" name="Datumsplatzhalter 7">
            <a:extLst>
              <a:ext uri="{FF2B5EF4-FFF2-40B4-BE49-F238E27FC236}">
                <a16:creationId xmlns:a16="http://schemas.microsoft.com/office/drawing/2014/main" id="{99A39F3F-8C9F-42B4-9C10-A87D8C649B3A}"/>
              </a:ext>
            </a:extLst>
          </p:cNvPr>
          <p:cNvSpPr>
            <a:spLocks noGrp="1"/>
          </p:cNvSpPr>
          <p:nvPr>
            <p:ph type="dt" sz="half" idx="10"/>
          </p:nvPr>
        </p:nvSpPr>
        <p:spPr/>
        <p:txBody>
          <a:bodyPr/>
          <a:lstStyle/>
          <a:p>
            <a:fld id="{E06090A1-3FD0-478A-81D4-B258DD9529DB}" type="datetime4">
              <a:rPr lang="de-DE" smtClean="0"/>
              <a:t>16. Mai 2024</a:t>
            </a:fld>
            <a:endParaRPr lang="de-AT" dirty="0"/>
          </a:p>
        </p:txBody>
      </p:sp>
      <p:sp>
        <p:nvSpPr>
          <p:cNvPr id="9" name="Fußzeilenplatzhalter 8">
            <a:extLst>
              <a:ext uri="{FF2B5EF4-FFF2-40B4-BE49-F238E27FC236}">
                <a16:creationId xmlns:a16="http://schemas.microsoft.com/office/drawing/2014/main" id="{E9C27D9B-7FA9-4813-A74D-7694D6924F0B}"/>
              </a:ext>
            </a:extLst>
          </p:cNvPr>
          <p:cNvSpPr>
            <a:spLocks noGrp="1"/>
          </p:cNvSpPr>
          <p:nvPr>
            <p:ph type="ftr" sz="quarter" idx="11"/>
          </p:nvPr>
        </p:nvSpPr>
        <p:spPr/>
        <p:txBody>
          <a:bodyPr/>
          <a:lstStyle/>
          <a:p>
            <a:r>
              <a:rPr lang="de-DE"/>
              <a:t>WissenPlus © Hölzel Verlag </a:t>
            </a:r>
            <a:endParaRPr lang="de-AT" dirty="0"/>
          </a:p>
        </p:txBody>
      </p:sp>
      <p:sp>
        <p:nvSpPr>
          <p:cNvPr id="10" name="Foliennummernplatzhalter 9">
            <a:extLst>
              <a:ext uri="{FF2B5EF4-FFF2-40B4-BE49-F238E27FC236}">
                <a16:creationId xmlns:a16="http://schemas.microsoft.com/office/drawing/2014/main" id="{A716E663-7A53-4D95-AF72-26DD27211BEF}"/>
              </a:ext>
            </a:extLst>
          </p:cNvPr>
          <p:cNvSpPr>
            <a:spLocks noGrp="1"/>
          </p:cNvSpPr>
          <p:nvPr>
            <p:ph type="sldNum" sz="quarter" idx="12"/>
          </p:nvPr>
        </p:nvSpPr>
        <p:spPr/>
        <p:txBody>
          <a:body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242243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358FD-2ACE-4E8E-9321-20B90F8C7073}"/>
              </a:ext>
            </a:extLst>
          </p:cNvPr>
          <p:cNvSpPr>
            <a:spLocks noGrp="1"/>
          </p:cNvSpPr>
          <p:nvPr>
            <p:ph type="title"/>
          </p:nvPr>
        </p:nvSpPr>
        <p:spPr>
          <a:xfrm>
            <a:off x="831850" y="1709738"/>
            <a:ext cx="9568382" cy="2852737"/>
          </a:xfrm>
        </p:spPr>
        <p:txBody>
          <a:bodyPr anchor="b"/>
          <a:lstStyle>
            <a:lvl1pPr>
              <a:defRPr sz="6000">
                <a:latin typeface="Source Sans Pro Black" panose="020B0803030403020204" pitchFamily="34" charset="0"/>
                <a:ea typeface="Source Sans Pro Black" panose="020B0803030403020204" pitchFamily="34" charset="0"/>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366F5635-F64F-4711-BEDD-164723D2FF6A}"/>
              </a:ext>
            </a:extLst>
          </p:cNvPr>
          <p:cNvSpPr>
            <a:spLocks noGrp="1"/>
          </p:cNvSpPr>
          <p:nvPr>
            <p:ph type="body" idx="1"/>
          </p:nvPr>
        </p:nvSpPr>
        <p:spPr>
          <a:xfrm>
            <a:off x="831850" y="4589463"/>
            <a:ext cx="1030332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918D8BC-984E-4744-B07C-12C2A809C7EB}"/>
              </a:ext>
            </a:extLst>
          </p:cNvPr>
          <p:cNvSpPr>
            <a:spLocks noGrp="1"/>
          </p:cNvSpPr>
          <p:nvPr>
            <p:ph type="dt" sz="half" idx="10"/>
          </p:nvPr>
        </p:nvSpPr>
        <p:spPr/>
        <p:txBody>
          <a:bodyPr/>
          <a:lstStyle>
            <a:lvl1pPr>
              <a:defRPr/>
            </a:lvl1pPr>
          </a:lstStyle>
          <a:p>
            <a:fld id="{0575C865-A594-4CBD-9A3B-53A243C83C88}" type="datetime4">
              <a:rPr lang="de-DE" smtClean="0"/>
              <a:t>16. Mai 2024</a:t>
            </a:fld>
            <a:endParaRPr lang="de-AT" dirty="0"/>
          </a:p>
        </p:txBody>
      </p:sp>
      <p:sp>
        <p:nvSpPr>
          <p:cNvPr id="5" name="Fußzeilenplatzhalter 4">
            <a:extLst>
              <a:ext uri="{FF2B5EF4-FFF2-40B4-BE49-F238E27FC236}">
                <a16:creationId xmlns:a16="http://schemas.microsoft.com/office/drawing/2014/main" id="{A5BD1691-C3EB-4781-9018-58D9BAC702EF}"/>
              </a:ext>
            </a:extLst>
          </p:cNvPr>
          <p:cNvSpPr>
            <a:spLocks noGrp="1"/>
          </p:cNvSpPr>
          <p:nvPr>
            <p:ph type="ftr" sz="quarter" idx="11"/>
          </p:nvPr>
        </p:nvSpPr>
        <p:spPr/>
        <p:txBody>
          <a:bodyPr/>
          <a:lstStyle>
            <a:lvl1pPr>
              <a:defRPr/>
            </a:lvl1pPr>
          </a:lstStyle>
          <a:p>
            <a:r>
              <a:rPr lang="de-DE"/>
              <a:t>WissenPlus © Hölzel Verlag </a:t>
            </a:r>
            <a:endParaRPr lang="de-AT" dirty="0"/>
          </a:p>
        </p:txBody>
      </p:sp>
      <p:sp>
        <p:nvSpPr>
          <p:cNvPr id="6" name="Foliennummernplatzhalter 5">
            <a:extLst>
              <a:ext uri="{FF2B5EF4-FFF2-40B4-BE49-F238E27FC236}">
                <a16:creationId xmlns:a16="http://schemas.microsoft.com/office/drawing/2014/main" id="{39BB2ED1-83F4-4665-8F80-23BBB8A1EB24}"/>
              </a:ext>
            </a:extLst>
          </p:cNvPr>
          <p:cNvSpPr>
            <a:spLocks noGrp="1"/>
          </p:cNvSpPr>
          <p:nvPr>
            <p:ph type="sldNum" sz="quarter" idx="12"/>
          </p:nvPr>
        </p:nvSpPr>
        <p:spPr/>
        <p:txBody>
          <a:bodyPr/>
          <a:lstStyle/>
          <a:p>
            <a:r>
              <a:rPr lang="de-AT" dirty="0"/>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153848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601CE-CDBD-419C-BAE4-C9C79DACF767}"/>
              </a:ext>
            </a:extLst>
          </p:cNvPr>
          <p:cNvSpPr>
            <a:spLocks noGrp="1"/>
          </p:cNvSpPr>
          <p:nvPr>
            <p:ph type="title"/>
          </p:nvPr>
        </p:nvSpPr>
        <p:spPr/>
        <p:txBody>
          <a:bodyPr/>
          <a:lstStyle>
            <a:lvl1pPr>
              <a:defRPr>
                <a:latin typeface="Source Sans Pro Semibold" panose="020B0603030403020204" pitchFamily="34" charset="0"/>
                <a:ea typeface="Source Sans Pro Semibold" panose="020B0603030403020204" pitchFamily="34" charset="0"/>
              </a:defRPr>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F0270563-E777-4902-BAED-8465F53F619D}"/>
              </a:ext>
            </a:extLst>
          </p:cNvPr>
          <p:cNvSpPr>
            <a:spLocks noGrp="1"/>
          </p:cNvSpPr>
          <p:nvPr>
            <p:ph sz="half" idx="1"/>
          </p:nvPr>
        </p:nvSpPr>
        <p:spPr>
          <a:xfrm>
            <a:off x="943304" y="1991169"/>
            <a:ext cx="4937333" cy="4185794"/>
          </a:xfrm>
        </p:spPr>
        <p:txBody>
          <a:body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14E54272-2D9D-410A-A265-63A86E503634}"/>
              </a:ext>
            </a:extLst>
          </p:cNvPr>
          <p:cNvSpPr>
            <a:spLocks noGrp="1"/>
          </p:cNvSpPr>
          <p:nvPr>
            <p:ph sz="half" idx="2"/>
          </p:nvPr>
        </p:nvSpPr>
        <p:spPr>
          <a:xfrm>
            <a:off x="6004040" y="2001679"/>
            <a:ext cx="4937333" cy="4185793"/>
          </a:xfrm>
        </p:spPr>
        <p:txBody>
          <a:bodyPr/>
          <a:lstStyle/>
          <a:p>
            <a:pPr lvl="0"/>
            <a:r>
              <a:rPr lang="de-DE" dirty="0"/>
              <a:t>Mastertextformat bearbeiten</a:t>
            </a:r>
          </a:p>
          <a:p>
            <a:pPr lvl="1"/>
            <a:r>
              <a:rPr lang="de-DE" dirty="0"/>
              <a:t>Zweite Ebene</a:t>
            </a:r>
          </a:p>
          <a:p>
            <a:pPr lvl="2"/>
            <a:r>
              <a:rPr lang="de-DE" dirty="0"/>
              <a:t>Dritte Ebene</a:t>
            </a:r>
          </a:p>
        </p:txBody>
      </p:sp>
      <p:sp>
        <p:nvSpPr>
          <p:cNvPr id="8" name="Datumsplatzhalter 7">
            <a:extLst>
              <a:ext uri="{FF2B5EF4-FFF2-40B4-BE49-F238E27FC236}">
                <a16:creationId xmlns:a16="http://schemas.microsoft.com/office/drawing/2014/main" id="{C58A8758-D75A-42FA-9433-2E7F6F100549}"/>
              </a:ext>
            </a:extLst>
          </p:cNvPr>
          <p:cNvSpPr>
            <a:spLocks noGrp="1"/>
          </p:cNvSpPr>
          <p:nvPr>
            <p:ph type="dt" sz="half" idx="10"/>
          </p:nvPr>
        </p:nvSpPr>
        <p:spPr/>
        <p:txBody>
          <a:bodyPr/>
          <a:lstStyle>
            <a:lvl1pPr>
              <a:defRPr>
                <a:latin typeface="Source Sans Pro ExtraLight" panose="020B0303030403020204" pitchFamily="34" charset="0"/>
                <a:ea typeface="Source Sans Pro ExtraLight" panose="020B0303030403020204" pitchFamily="34" charset="0"/>
              </a:defRPr>
            </a:lvl1pPr>
          </a:lstStyle>
          <a:p>
            <a:fld id="{E7D902FF-FBB2-4DB6-A9BC-0FF417119E31}" type="datetime4">
              <a:rPr lang="de-DE" smtClean="0"/>
              <a:t>16. Mai 2024</a:t>
            </a:fld>
            <a:endParaRPr lang="de-AT" dirty="0"/>
          </a:p>
        </p:txBody>
      </p:sp>
      <p:sp>
        <p:nvSpPr>
          <p:cNvPr id="9" name="Fußzeilenplatzhalter 8">
            <a:extLst>
              <a:ext uri="{FF2B5EF4-FFF2-40B4-BE49-F238E27FC236}">
                <a16:creationId xmlns:a16="http://schemas.microsoft.com/office/drawing/2014/main" id="{1FD6ACBA-842C-422B-96BA-14672555AFE8}"/>
              </a:ext>
            </a:extLst>
          </p:cNvPr>
          <p:cNvSpPr>
            <a:spLocks noGrp="1"/>
          </p:cNvSpPr>
          <p:nvPr>
            <p:ph type="ftr" sz="quarter" idx="11"/>
          </p:nvPr>
        </p:nvSpPr>
        <p:spPr/>
        <p:txBody>
          <a:bodyPr/>
          <a:lstStyle>
            <a:lvl1pPr>
              <a:defRPr>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10" name="Foliennummernplatzhalter 9">
            <a:extLst>
              <a:ext uri="{FF2B5EF4-FFF2-40B4-BE49-F238E27FC236}">
                <a16:creationId xmlns:a16="http://schemas.microsoft.com/office/drawing/2014/main" id="{27554C38-8847-4DAD-B297-CD043009E996}"/>
              </a:ext>
            </a:extLst>
          </p:cNvPr>
          <p:cNvSpPr>
            <a:spLocks noGrp="1"/>
          </p:cNvSpPr>
          <p:nvPr>
            <p:ph type="sldNum" sz="quarter" idx="12"/>
          </p:nvPr>
        </p:nvSpPr>
        <p:spPr/>
        <p:txBody>
          <a:bodyPr/>
          <a:lstStyle>
            <a:lvl1pPr>
              <a:defRPr>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7853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E91D2-35F6-4B52-A5A8-EF6C25ACBF58}"/>
              </a:ext>
            </a:extLst>
          </p:cNvPr>
          <p:cNvSpPr>
            <a:spLocks noGrp="1"/>
          </p:cNvSpPr>
          <p:nvPr>
            <p:ph type="title"/>
          </p:nvPr>
        </p:nvSpPr>
        <p:spPr>
          <a:xfrm>
            <a:off x="923868" y="994156"/>
            <a:ext cx="9551898" cy="1022351"/>
          </a:xfrm>
        </p:spPr>
        <p:txBody>
          <a:bodyPr/>
          <a:lstStyle>
            <a:lvl1pPr>
              <a:defRPr>
                <a:latin typeface="Source Sans Pro Semibold" panose="020B0603030403020204" pitchFamily="34" charset="0"/>
                <a:ea typeface="Source Sans Pro Semibold" panose="020B0603030403020204" pitchFamily="34" charset="0"/>
              </a:defRPr>
            </a:lvl1p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D6A22191-03DB-410F-B375-7766DC99CC41}"/>
              </a:ext>
            </a:extLst>
          </p:cNvPr>
          <p:cNvSpPr>
            <a:spLocks noGrp="1"/>
          </p:cNvSpPr>
          <p:nvPr>
            <p:ph type="body" idx="1"/>
          </p:nvPr>
        </p:nvSpPr>
        <p:spPr>
          <a:xfrm>
            <a:off x="944888" y="2073285"/>
            <a:ext cx="4979623" cy="505360"/>
          </a:xfrm>
        </p:spPr>
        <p:txBody>
          <a:bodyPr anchor="b"/>
          <a:lstStyle>
            <a:lvl1pPr marL="0" indent="0">
              <a:buNone/>
              <a:defRPr sz="2400" b="0">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AB30075B-011B-4C88-919A-E773FD8AABDC}"/>
              </a:ext>
            </a:extLst>
          </p:cNvPr>
          <p:cNvSpPr>
            <a:spLocks noGrp="1"/>
          </p:cNvSpPr>
          <p:nvPr>
            <p:ph sz="half" idx="2"/>
          </p:nvPr>
        </p:nvSpPr>
        <p:spPr>
          <a:xfrm>
            <a:off x="955398" y="2755841"/>
            <a:ext cx="4979623" cy="3517902"/>
          </a:xfrm>
        </p:spPr>
        <p:txBody>
          <a:bodyPr/>
          <a:lstStyle/>
          <a:p>
            <a:pPr lvl="0"/>
            <a:r>
              <a:rPr lang="de-DE" dirty="0"/>
              <a:t>Mastertextformat bearbeiten</a:t>
            </a:r>
          </a:p>
          <a:p>
            <a:pPr lvl="1"/>
            <a:r>
              <a:rPr lang="de-DE" dirty="0"/>
              <a:t>Zweite Ebene</a:t>
            </a:r>
          </a:p>
          <a:p>
            <a:pPr lvl="2"/>
            <a:r>
              <a:rPr lang="de-DE" dirty="0"/>
              <a:t>Dritte Ebene</a:t>
            </a:r>
          </a:p>
        </p:txBody>
      </p:sp>
      <p:sp>
        <p:nvSpPr>
          <p:cNvPr id="5" name="Textplatzhalter 4">
            <a:extLst>
              <a:ext uri="{FF2B5EF4-FFF2-40B4-BE49-F238E27FC236}">
                <a16:creationId xmlns:a16="http://schemas.microsoft.com/office/drawing/2014/main" id="{5A7555F3-2E0C-4484-8691-344879AA3029}"/>
              </a:ext>
            </a:extLst>
          </p:cNvPr>
          <p:cNvSpPr>
            <a:spLocks noGrp="1"/>
          </p:cNvSpPr>
          <p:nvPr>
            <p:ph type="body" sz="quarter" idx="3"/>
          </p:nvPr>
        </p:nvSpPr>
        <p:spPr>
          <a:xfrm>
            <a:off x="6004040" y="2062775"/>
            <a:ext cx="4971516" cy="505359"/>
          </a:xfrm>
        </p:spPr>
        <p:txBody>
          <a:bodyPr anchor="b"/>
          <a:lstStyle>
            <a:lvl1pPr marL="0" indent="0">
              <a:buNone/>
              <a:defRPr sz="2400" b="1">
                <a:latin typeface="Source Sans Pro Semibold" panose="020B0603030403020204" pitchFamily="34" charset="0"/>
                <a:ea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EAAD3DEC-249F-433F-A019-12E164E37C9F}"/>
              </a:ext>
            </a:extLst>
          </p:cNvPr>
          <p:cNvSpPr>
            <a:spLocks noGrp="1"/>
          </p:cNvSpPr>
          <p:nvPr>
            <p:ph sz="quarter" idx="4"/>
          </p:nvPr>
        </p:nvSpPr>
        <p:spPr>
          <a:xfrm>
            <a:off x="5993528" y="2755841"/>
            <a:ext cx="4971516" cy="3517902"/>
          </a:xfrm>
        </p:spPr>
        <p:txBody>
          <a:bodyPr/>
          <a:lstStyle/>
          <a:p>
            <a:pPr lvl="0"/>
            <a:r>
              <a:rPr lang="de-DE" dirty="0"/>
              <a:t>Mastertextformat bearbeiten</a:t>
            </a:r>
          </a:p>
          <a:p>
            <a:pPr lvl="1"/>
            <a:r>
              <a:rPr lang="de-DE" dirty="0"/>
              <a:t>Zweite Ebene</a:t>
            </a:r>
          </a:p>
          <a:p>
            <a:pPr lvl="2"/>
            <a:r>
              <a:rPr lang="de-DE" dirty="0"/>
              <a:t>Dritte Ebene</a:t>
            </a:r>
          </a:p>
        </p:txBody>
      </p:sp>
      <p:sp>
        <p:nvSpPr>
          <p:cNvPr id="7" name="Datumsplatzhalter 6">
            <a:extLst>
              <a:ext uri="{FF2B5EF4-FFF2-40B4-BE49-F238E27FC236}">
                <a16:creationId xmlns:a16="http://schemas.microsoft.com/office/drawing/2014/main" id="{DEA4CF84-DAEF-4D16-A44C-6E35288FEC04}"/>
              </a:ext>
            </a:extLst>
          </p:cNvPr>
          <p:cNvSpPr>
            <a:spLocks noGrp="1"/>
          </p:cNvSpPr>
          <p:nvPr>
            <p:ph type="dt" sz="half" idx="10"/>
          </p:nvPr>
        </p:nvSpPr>
        <p:spPr/>
        <p:txBody>
          <a:bodyPr/>
          <a:lstStyle>
            <a:lvl1pPr>
              <a:defRPr sz="1200">
                <a:latin typeface="Source Sans Pro ExtraLight" panose="020B0303030403020204" pitchFamily="34" charset="0"/>
                <a:ea typeface="Source Sans Pro ExtraLight" panose="020B0303030403020204" pitchFamily="34" charset="0"/>
              </a:defRPr>
            </a:lvl1pPr>
          </a:lstStyle>
          <a:p>
            <a:fld id="{94D09554-666A-4462-BD93-C588C8C56FD7}" type="datetime4">
              <a:rPr lang="de-DE" smtClean="0"/>
              <a:t>16. Mai 2024</a:t>
            </a:fld>
            <a:endParaRPr lang="de-AT" dirty="0"/>
          </a:p>
        </p:txBody>
      </p:sp>
      <p:sp>
        <p:nvSpPr>
          <p:cNvPr id="8" name="Fußzeilenplatzhalter 7">
            <a:extLst>
              <a:ext uri="{FF2B5EF4-FFF2-40B4-BE49-F238E27FC236}">
                <a16:creationId xmlns:a16="http://schemas.microsoft.com/office/drawing/2014/main" id="{7B6C6227-866F-41E4-B2A2-892D84EDEA4B}"/>
              </a:ext>
            </a:extLst>
          </p:cNvPr>
          <p:cNvSpPr>
            <a:spLocks noGrp="1"/>
          </p:cNvSpPr>
          <p:nvPr>
            <p:ph type="ftr" sz="quarter" idx="11"/>
          </p:nvPr>
        </p:nvSpPr>
        <p:spPr/>
        <p:txBody>
          <a:bodyPr/>
          <a:lstStyle>
            <a:lvl1pPr>
              <a:defRPr sz="1200">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9" name="Foliennummernplatzhalter 8">
            <a:extLst>
              <a:ext uri="{FF2B5EF4-FFF2-40B4-BE49-F238E27FC236}">
                <a16:creationId xmlns:a16="http://schemas.microsoft.com/office/drawing/2014/main" id="{2B709A2F-5AB2-47D8-B451-5D1D716EC435}"/>
              </a:ext>
            </a:extLst>
          </p:cNvPr>
          <p:cNvSpPr>
            <a:spLocks noGrp="1"/>
          </p:cNvSpPr>
          <p:nvPr>
            <p:ph type="sldNum" sz="quarter" idx="12"/>
          </p:nvPr>
        </p:nvSpPr>
        <p:spPr/>
        <p:txBody>
          <a:bodyPr/>
          <a:lstStyle>
            <a:lvl1pPr>
              <a:defRPr sz="1200">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163808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899D6-636D-418B-95EA-FCB11037594F}"/>
              </a:ext>
            </a:extLst>
          </p:cNvPr>
          <p:cNvSpPr>
            <a:spLocks noGrp="1"/>
          </p:cNvSpPr>
          <p:nvPr>
            <p:ph type="title"/>
          </p:nvPr>
        </p:nvSpPr>
        <p:spPr/>
        <p:txBody>
          <a:bodyPr/>
          <a:lstStyle/>
          <a:p>
            <a:r>
              <a:rPr lang="de-DE" dirty="0"/>
              <a:t>Mastertitelformat bearbeiten</a:t>
            </a:r>
            <a:endParaRPr lang="de-AT" dirty="0"/>
          </a:p>
        </p:txBody>
      </p:sp>
      <p:sp>
        <p:nvSpPr>
          <p:cNvPr id="3" name="Datumsplatzhalter 2">
            <a:extLst>
              <a:ext uri="{FF2B5EF4-FFF2-40B4-BE49-F238E27FC236}">
                <a16:creationId xmlns:a16="http://schemas.microsoft.com/office/drawing/2014/main" id="{727A50F7-EC16-454A-BC02-F01232A94E92}"/>
              </a:ext>
            </a:extLst>
          </p:cNvPr>
          <p:cNvSpPr>
            <a:spLocks noGrp="1"/>
          </p:cNvSpPr>
          <p:nvPr>
            <p:ph type="dt" sz="half" idx="10"/>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fld id="{01281B4C-CE8E-41A8-88E0-5E446A6D4889}" type="datetime4">
              <a:rPr lang="de-DE" smtClean="0"/>
              <a:t>16. Mai 2024</a:t>
            </a:fld>
            <a:endParaRPr lang="de-AT" dirty="0"/>
          </a:p>
        </p:txBody>
      </p:sp>
      <p:sp>
        <p:nvSpPr>
          <p:cNvPr id="4" name="Fußzeilenplatzhalter 3">
            <a:extLst>
              <a:ext uri="{FF2B5EF4-FFF2-40B4-BE49-F238E27FC236}">
                <a16:creationId xmlns:a16="http://schemas.microsoft.com/office/drawing/2014/main" id="{BCA48072-E37A-492B-8FB7-3BB7CB8BE951}"/>
              </a:ext>
            </a:extLst>
          </p:cNvPr>
          <p:cNvSpPr>
            <a:spLocks noGrp="1"/>
          </p:cNvSpPr>
          <p:nvPr>
            <p:ph type="ftr" sz="quarter" idx="11"/>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5" name="Foliennummernplatzhalter 4">
            <a:extLst>
              <a:ext uri="{FF2B5EF4-FFF2-40B4-BE49-F238E27FC236}">
                <a16:creationId xmlns:a16="http://schemas.microsoft.com/office/drawing/2014/main" id="{549287E1-8675-4D97-B42A-587FBF294A4F}"/>
              </a:ext>
            </a:extLst>
          </p:cNvPr>
          <p:cNvSpPr>
            <a:spLocks noGrp="1"/>
          </p:cNvSpPr>
          <p:nvPr>
            <p:ph type="sldNum" sz="quarter" idx="12"/>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271164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75F6366-0CCE-4917-90B3-A6A4BB8323A8}"/>
              </a:ext>
            </a:extLst>
          </p:cNvPr>
          <p:cNvSpPr>
            <a:spLocks noGrp="1"/>
          </p:cNvSpPr>
          <p:nvPr>
            <p:ph type="dt" sz="half" idx="10"/>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fld id="{CD1E2F50-25C0-4A92-8DA9-11476EB655AB}" type="datetime4">
              <a:rPr lang="de-DE" smtClean="0"/>
              <a:t>16. Mai 2024</a:t>
            </a:fld>
            <a:endParaRPr lang="de-AT" dirty="0"/>
          </a:p>
        </p:txBody>
      </p:sp>
      <p:sp>
        <p:nvSpPr>
          <p:cNvPr id="3" name="Fußzeilenplatzhalter 2">
            <a:extLst>
              <a:ext uri="{FF2B5EF4-FFF2-40B4-BE49-F238E27FC236}">
                <a16:creationId xmlns:a16="http://schemas.microsoft.com/office/drawing/2014/main" id="{5FD462A7-FC26-4A9F-B302-ED1FA571F9D4}"/>
              </a:ext>
            </a:extLst>
          </p:cNvPr>
          <p:cNvSpPr>
            <a:spLocks noGrp="1"/>
          </p:cNvSpPr>
          <p:nvPr>
            <p:ph type="ftr" sz="quarter" idx="11"/>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4" name="Foliennummernplatzhalter 3">
            <a:extLst>
              <a:ext uri="{FF2B5EF4-FFF2-40B4-BE49-F238E27FC236}">
                <a16:creationId xmlns:a16="http://schemas.microsoft.com/office/drawing/2014/main" id="{CD1B06FB-8973-417F-9426-1FE175B9F720}"/>
              </a:ext>
            </a:extLst>
          </p:cNvPr>
          <p:cNvSpPr>
            <a:spLocks noGrp="1"/>
          </p:cNvSpPr>
          <p:nvPr>
            <p:ph type="sldNum" sz="quarter" idx="12"/>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130451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D4A99-3965-4996-A08C-9778A33E4A70}"/>
              </a:ext>
            </a:extLst>
          </p:cNvPr>
          <p:cNvSpPr>
            <a:spLocks noGrp="1"/>
          </p:cNvSpPr>
          <p:nvPr>
            <p:ph type="title"/>
          </p:nvPr>
        </p:nvSpPr>
        <p:spPr>
          <a:xfrm>
            <a:off x="839788" y="987424"/>
            <a:ext cx="3932237" cy="1069975"/>
          </a:xfrm>
        </p:spPr>
        <p:txBody>
          <a:bodyPr anchor="b"/>
          <a:lstStyle>
            <a:lvl1pPr>
              <a:defRPr sz="3200"/>
            </a:lvl1pPr>
          </a:lstStyle>
          <a:p>
            <a:r>
              <a:rPr lang="de-DE" dirty="0"/>
              <a:t>Mastertitelformat bearbeiten</a:t>
            </a:r>
            <a:endParaRPr lang="de-AT" dirty="0"/>
          </a:p>
        </p:txBody>
      </p:sp>
      <p:sp>
        <p:nvSpPr>
          <p:cNvPr id="3" name="Inhaltsplatzhalter 2">
            <a:extLst>
              <a:ext uri="{FF2B5EF4-FFF2-40B4-BE49-F238E27FC236}">
                <a16:creationId xmlns:a16="http://schemas.microsoft.com/office/drawing/2014/main" id="{F546C335-CDFA-47CE-A04E-4917B4A29C72}"/>
              </a:ext>
            </a:extLst>
          </p:cNvPr>
          <p:cNvSpPr>
            <a:spLocks noGrp="1"/>
          </p:cNvSpPr>
          <p:nvPr>
            <p:ph idx="1"/>
          </p:nvPr>
        </p:nvSpPr>
        <p:spPr>
          <a:xfrm>
            <a:off x="5183188" y="987425"/>
            <a:ext cx="524268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p:txBody>
      </p:sp>
      <p:sp>
        <p:nvSpPr>
          <p:cNvPr id="4" name="Textplatzhalter 3">
            <a:extLst>
              <a:ext uri="{FF2B5EF4-FFF2-40B4-BE49-F238E27FC236}">
                <a16:creationId xmlns:a16="http://schemas.microsoft.com/office/drawing/2014/main" id="{4F41E64C-0AA2-44C1-888C-F63B6475BDCD}"/>
              </a:ext>
            </a:extLst>
          </p:cNvPr>
          <p:cNvSpPr>
            <a:spLocks noGrp="1"/>
          </p:cNvSpPr>
          <p:nvPr>
            <p:ph type="body" sz="half" idx="2"/>
          </p:nvPr>
        </p:nvSpPr>
        <p:spPr>
          <a:xfrm>
            <a:off x="839788" y="2230452"/>
            <a:ext cx="3932237" cy="363853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79335935-1769-4359-9351-2719F0DC7A59}"/>
              </a:ext>
            </a:extLst>
          </p:cNvPr>
          <p:cNvSpPr>
            <a:spLocks noGrp="1"/>
          </p:cNvSpPr>
          <p:nvPr>
            <p:ph type="dt" sz="half" idx="10"/>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fld id="{3B21292F-F98F-4329-B14C-860334DFE98C}" type="datetime4">
              <a:rPr lang="de-DE" smtClean="0"/>
              <a:t>16. Mai 2024</a:t>
            </a:fld>
            <a:endParaRPr lang="de-AT" dirty="0"/>
          </a:p>
        </p:txBody>
      </p:sp>
      <p:sp>
        <p:nvSpPr>
          <p:cNvPr id="6" name="Fußzeilenplatzhalter 5">
            <a:extLst>
              <a:ext uri="{FF2B5EF4-FFF2-40B4-BE49-F238E27FC236}">
                <a16:creationId xmlns:a16="http://schemas.microsoft.com/office/drawing/2014/main" id="{1E6C76F7-AD5E-4C64-9CB3-7AA89BB6303F}"/>
              </a:ext>
            </a:extLst>
          </p:cNvPr>
          <p:cNvSpPr>
            <a:spLocks noGrp="1"/>
          </p:cNvSpPr>
          <p:nvPr>
            <p:ph type="ftr" sz="quarter" idx="11"/>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7" name="Foliennummernplatzhalter 6">
            <a:extLst>
              <a:ext uri="{FF2B5EF4-FFF2-40B4-BE49-F238E27FC236}">
                <a16:creationId xmlns:a16="http://schemas.microsoft.com/office/drawing/2014/main" id="{090468BE-0251-49AD-A0FA-EC30C247E3AF}"/>
              </a:ext>
            </a:extLst>
          </p:cNvPr>
          <p:cNvSpPr>
            <a:spLocks noGrp="1"/>
          </p:cNvSpPr>
          <p:nvPr>
            <p:ph type="sldNum" sz="quarter" idx="12"/>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303320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F4FE0-1200-48BD-BAE7-C69BACCC6451}"/>
              </a:ext>
            </a:extLst>
          </p:cNvPr>
          <p:cNvSpPr>
            <a:spLocks noGrp="1"/>
          </p:cNvSpPr>
          <p:nvPr>
            <p:ph type="title"/>
          </p:nvPr>
        </p:nvSpPr>
        <p:spPr>
          <a:xfrm>
            <a:off x="839788" y="987424"/>
            <a:ext cx="3809125" cy="1713046"/>
          </a:xfrm>
        </p:spPr>
        <p:txBody>
          <a:bodyPr anchor="b"/>
          <a:lstStyle>
            <a:lvl1pPr>
              <a:defRPr sz="3200"/>
            </a:lvl1pPr>
          </a:lstStyle>
          <a:p>
            <a:r>
              <a:rPr lang="de-DE" dirty="0"/>
              <a:t>Mastertitelformat bearbeiten</a:t>
            </a:r>
            <a:endParaRPr lang="de-AT" dirty="0"/>
          </a:p>
        </p:txBody>
      </p:sp>
      <p:sp>
        <p:nvSpPr>
          <p:cNvPr id="3" name="Bildplatzhalter 2">
            <a:extLst>
              <a:ext uri="{FF2B5EF4-FFF2-40B4-BE49-F238E27FC236}">
                <a16:creationId xmlns:a16="http://schemas.microsoft.com/office/drawing/2014/main" id="{9BF495F9-D27B-4AEB-94B5-567BD38C42D5}"/>
              </a:ext>
            </a:extLst>
          </p:cNvPr>
          <p:cNvSpPr>
            <a:spLocks noGrp="1"/>
          </p:cNvSpPr>
          <p:nvPr>
            <p:ph type="pic" idx="1"/>
          </p:nvPr>
        </p:nvSpPr>
        <p:spPr>
          <a:xfrm>
            <a:off x="5183188" y="987425"/>
            <a:ext cx="522559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dirty="0"/>
          </a:p>
        </p:txBody>
      </p:sp>
      <p:sp>
        <p:nvSpPr>
          <p:cNvPr id="4" name="Textplatzhalter 3">
            <a:extLst>
              <a:ext uri="{FF2B5EF4-FFF2-40B4-BE49-F238E27FC236}">
                <a16:creationId xmlns:a16="http://schemas.microsoft.com/office/drawing/2014/main" id="{1CB1F4D8-D3DA-43A0-8F44-7ECB46557738}"/>
              </a:ext>
            </a:extLst>
          </p:cNvPr>
          <p:cNvSpPr>
            <a:spLocks noGrp="1"/>
          </p:cNvSpPr>
          <p:nvPr>
            <p:ph type="body" sz="half" idx="2"/>
          </p:nvPr>
        </p:nvSpPr>
        <p:spPr>
          <a:xfrm>
            <a:off x="839789" y="2897024"/>
            <a:ext cx="3809124" cy="297196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BBF45794-A9B3-4A90-AF32-CE395FCA79E3}"/>
              </a:ext>
            </a:extLst>
          </p:cNvPr>
          <p:cNvSpPr>
            <a:spLocks noGrp="1"/>
          </p:cNvSpPr>
          <p:nvPr>
            <p:ph type="dt" sz="half" idx="10"/>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fld id="{BB2567F3-5F9F-4FF8-8C5E-F20EF434A0E3}" type="datetime4">
              <a:rPr lang="de-DE" smtClean="0"/>
              <a:t>16. Mai 2024</a:t>
            </a:fld>
            <a:endParaRPr lang="de-AT" dirty="0"/>
          </a:p>
        </p:txBody>
      </p:sp>
      <p:sp>
        <p:nvSpPr>
          <p:cNvPr id="6" name="Fußzeilenplatzhalter 5">
            <a:extLst>
              <a:ext uri="{FF2B5EF4-FFF2-40B4-BE49-F238E27FC236}">
                <a16:creationId xmlns:a16="http://schemas.microsoft.com/office/drawing/2014/main" id="{CF76E9FD-4AE7-41D4-A7CD-19ECC93857CA}"/>
              </a:ext>
            </a:extLst>
          </p:cNvPr>
          <p:cNvSpPr>
            <a:spLocks noGrp="1"/>
          </p:cNvSpPr>
          <p:nvPr>
            <p:ph type="ftr" sz="quarter" idx="11"/>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7" name="Foliennummernplatzhalter 6">
            <a:extLst>
              <a:ext uri="{FF2B5EF4-FFF2-40B4-BE49-F238E27FC236}">
                <a16:creationId xmlns:a16="http://schemas.microsoft.com/office/drawing/2014/main" id="{F3EAFC43-BD88-4348-9AF5-4A4E6F543011}"/>
              </a:ext>
            </a:extLst>
          </p:cNvPr>
          <p:cNvSpPr>
            <a:spLocks noGrp="1"/>
          </p:cNvSpPr>
          <p:nvPr>
            <p:ph type="sldNum" sz="quarter" idx="12"/>
          </p:nvPr>
        </p:nvSpPr>
        <p:spPr/>
        <p:txBody>
          <a:bodyPr/>
          <a:lstStyle>
            <a:lvl1pPr>
              <a:defRPr sz="1000">
                <a:latin typeface="Source Sans Pro ExtraLight" panose="020B0303030403020204" pitchFamily="34" charset="0"/>
                <a:ea typeface="Source Sans Pro ExtraLight" panose="020B0303030403020204" pitchFamily="34" charset="0"/>
              </a:defRPr>
            </a:lvl1pPr>
          </a:lstStyle>
          <a:p>
            <a:r>
              <a:rPr lang="de-AT"/>
              <a:t>Folie </a:t>
            </a:r>
            <a:fld id="{40A49812-D55C-4B99-98E4-CFDCF0E18220}" type="slidenum">
              <a:rPr lang="de-AT" smtClean="0"/>
              <a:pPr/>
              <a:t>‹Nr.›</a:t>
            </a:fld>
            <a:endParaRPr lang="de-AT" dirty="0"/>
          </a:p>
        </p:txBody>
      </p:sp>
    </p:spTree>
    <p:extLst>
      <p:ext uri="{BB962C8B-B14F-4D97-AF65-F5344CB8AC3E}">
        <p14:creationId xmlns:p14="http://schemas.microsoft.com/office/powerpoint/2010/main" val="220917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48032E1-B685-4196-89DF-67AD9B0304ED}"/>
              </a:ext>
            </a:extLst>
          </p:cNvPr>
          <p:cNvSpPr>
            <a:spLocks noGrp="1"/>
          </p:cNvSpPr>
          <p:nvPr>
            <p:ph type="title"/>
          </p:nvPr>
        </p:nvSpPr>
        <p:spPr>
          <a:xfrm>
            <a:off x="932790" y="943163"/>
            <a:ext cx="10208175" cy="1119094"/>
          </a:xfrm>
          <a:prstGeom prst="rect">
            <a:avLst/>
          </a:prstGeom>
        </p:spPr>
        <p:txBody>
          <a:bodyPr vert="horz" lIns="91440" tIns="45720" rIns="91440" bIns="45720" rtlCol="0" anchor="ctr">
            <a:normAutofit/>
          </a:bodyPr>
          <a:lstStyle/>
          <a:p>
            <a:r>
              <a:rPr lang="de-DE" dirty="0"/>
              <a:t>Mastertitelformat bearbeiten</a:t>
            </a:r>
            <a:endParaRPr lang="de-AT" dirty="0"/>
          </a:p>
        </p:txBody>
      </p:sp>
      <p:sp>
        <p:nvSpPr>
          <p:cNvPr id="3" name="Textplatzhalter 2">
            <a:extLst>
              <a:ext uri="{FF2B5EF4-FFF2-40B4-BE49-F238E27FC236}">
                <a16:creationId xmlns:a16="http://schemas.microsoft.com/office/drawing/2014/main" id="{AEBA929B-5489-48A2-9D5F-0AD70528F3CE}"/>
              </a:ext>
            </a:extLst>
          </p:cNvPr>
          <p:cNvSpPr>
            <a:spLocks noGrp="1"/>
          </p:cNvSpPr>
          <p:nvPr>
            <p:ph type="body" idx="1"/>
          </p:nvPr>
        </p:nvSpPr>
        <p:spPr>
          <a:xfrm>
            <a:off x="953810" y="2228193"/>
            <a:ext cx="10208175" cy="3948769"/>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sp>
        <p:nvSpPr>
          <p:cNvPr id="4" name="Datumsplatzhalter 3">
            <a:extLst>
              <a:ext uri="{FF2B5EF4-FFF2-40B4-BE49-F238E27FC236}">
                <a16:creationId xmlns:a16="http://schemas.microsoft.com/office/drawing/2014/main" id="{0091CA0A-337F-4AD4-B145-451FCCCF3CAB}"/>
              </a:ext>
            </a:extLst>
          </p:cNvPr>
          <p:cNvSpPr>
            <a:spLocks noGrp="1"/>
          </p:cNvSpPr>
          <p:nvPr>
            <p:ph type="dt" sz="half" idx="2"/>
          </p:nvPr>
        </p:nvSpPr>
        <p:spPr>
          <a:xfrm>
            <a:off x="803748"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ource Sans Pro ExtraLight" panose="020B0303030403020204" pitchFamily="34" charset="0"/>
                <a:ea typeface="Source Sans Pro ExtraLight" panose="020B0303030403020204" pitchFamily="34" charset="0"/>
              </a:defRPr>
            </a:lvl1pPr>
          </a:lstStyle>
          <a:p>
            <a:fld id="{1F04D89F-EE70-4839-818D-884331EE5B16}" type="datetime4">
              <a:rPr lang="de-DE" smtClean="0"/>
              <a:t>16. Mai 2024</a:t>
            </a:fld>
            <a:endParaRPr lang="de-AT" dirty="0"/>
          </a:p>
        </p:txBody>
      </p:sp>
      <p:sp>
        <p:nvSpPr>
          <p:cNvPr id="5" name="Fußzeilenplatzhalter 4">
            <a:extLst>
              <a:ext uri="{FF2B5EF4-FFF2-40B4-BE49-F238E27FC236}">
                <a16:creationId xmlns:a16="http://schemas.microsoft.com/office/drawing/2014/main" id="{A47BF3AD-BCED-460A-9D53-8C1FE65740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ExtraLight" panose="020B0303030403020204" pitchFamily="34" charset="0"/>
                <a:ea typeface="Source Sans Pro ExtraLight" panose="020B0303030403020204" pitchFamily="34" charset="0"/>
              </a:defRPr>
            </a:lvl1pPr>
          </a:lstStyle>
          <a:p>
            <a:r>
              <a:rPr lang="de-DE"/>
              <a:t>WissenPlus © Hölzel Verlag </a:t>
            </a:r>
            <a:endParaRPr lang="de-AT" dirty="0"/>
          </a:p>
        </p:txBody>
      </p:sp>
      <p:sp>
        <p:nvSpPr>
          <p:cNvPr id="6" name="Foliennummernplatzhalter 5">
            <a:extLst>
              <a:ext uri="{FF2B5EF4-FFF2-40B4-BE49-F238E27FC236}">
                <a16:creationId xmlns:a16="http://schemas.microsoft.com/office/drawing/2014/main" id="{9399FE17-D6D0-4C93-B7D6-28B5DE8B8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ExtraLight" panose="020B0303030403020204" pitchFamily="34" charset="0"/>
                <a:ea typeface="Source Sans Pro ExtraLight" panose="020B0303030403020204" pitchFamily="34" charset="0"/>
              </a:defRPr>
            </a:lvl1pPr>
          </a:lstStyle>
          <a:p>
            <a:r>
              <a:rPr lang="de-AT" dirty="0"/>
              <a:t>Folie </a:t>
            </a:r>
            <a:fld id="{40A49812-D55C-4B99-98E4-CFDCF0E18220}" type="slidenum">
              <a:rPr lang="de-AT" smtClean="0"/>
              <a:pPr/>
              <a:t>‹Nr.›</a:t>
            </a:fld>
            <a:endParaRPr lang="de-AT" dirty="0"/>
          </a:p>
        </p:txBody>
      </p:sp>
      <p:sp>
        <p:nvSpPr>
          <p:cNvPr id="10" name="Untertitel 2">
            <a:extLst>
              <a:ext uri="{FF2B5EF4-FFF2-40B4-BE49-F238E27FC236}">
                <a16:creationId xmlns:a16="http://schemas.microsoft.com/office/drawing/2014/main" id="{5CE0258B-2AD2-4D48-83F2-4C7FBFD6511C}"/>
              </a:ext>
            </a:extLst>
          </p:cNvPr>
          <p:cNvSpPr txBox="1">
            <a:spLocks/>
          </p:cNvSpPr>
          <p:nvPr userDrawn="1"/>
        </p:nvSpPr>
        <p:spPr>
          <a:xfrm rot="16200000">
            <a:off x="10450572" y="5592532"/>
            <a:ext cx="2687931" cy="2063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rgbClr val="00A7E7"/>
                </a:solidFill>
              </a:rPr>
              <a:t>hoelzel.at/</a:t>
            </a:r>
            <a:r>
              <a:rPr lang="de-DE" sz="1000" dirty="0" err="1">
                <a:solidFill>
                  <a:srgbClr val="00A7E7"/>
                </a:solidFill>
              </a:rPr>
              <a:t>wissenplus</a:t>
            </a:r>
            <a:endParaRPr lang="de-AT" sz="1000" dirty="0">
              <a:solidFill>
                <a:srgbClr val="00A7E7"/>
              </a:solidFill>
            </a:endParaRPr>
          </a:p>
        </p:txBody>
      </p:sp>
      <p:pic>
        <p:nvPicPr>
          <p:cNvPr id="11" name="Grafik 10">
            <a:extLst>
              <a:ext uri="{FF2B5EF4-FFF2-40B4-BE49-F238E27FC236}">
                <a16:creationId xmlns:a16="http://schemas.microsoft.com/office/drawing/2014/main" id="{4885B0D0-4514-46F1-B394-F7132851179D}"/>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2225561" y="460987"/>
            <a:ext cx="9595148" cy="82266"/>
          </a:xfrm>
          <a:prstGeom prst="rect">
            <a:avLst/>
          </a:prstGeom>
        </p:spPr>
      </p:pic>
      <p:pic>
        <p:nvPicPr>
          <p:cNvPr id="13" name="Grafik 12">
            <a:extLst>
              <a:ext uri="{FF2B5EF4-FFF2-40B4-BE49-F238E27FC236}">
                <a16:creationId xmlns:a16="http://schemas.microsoft.com/office/drawing/2014/main" id="{F87FC6A9-C6AC-40D7-9BDA-48F47711599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5617" y="209002"/>
            <a:ext cx="2025864" cy="477884"/>
          </a:xfrm>
          <a:prstGeom prst="rect">
            <a:avLst/>
          </a:prstGeom>
        </p:spPr>
      </p:pic>
    </p:spTree>
    <p:extLst>
      <p:ext uri="{BB962C8B-B14F-4D97-AF65-F5344CB8AC3E}">
        <p14:creationId xmlns:p14="http://schemas.microsoft.com/office/powerpoint/2010/main" val="367682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lnSpc>
          <a:spcPct val="90000"/>
        </a:lnSpc>
        <a:spcBef>
          <a:spcPct val="0"/>
        </a:spcBef>
        <a:buNone/>
        <a:defRPr sz="4400" b="0" kern="1200">
          <a:solidFill>
            <a:schemeClr val="tx1"/>
          </a:solidFill>
          <a:latin typeface="Source Sans Pro Semibold" panose="020B0603030403020204" pitchFamily="34" charset="0"/>
          <a:ea typeface="Source Sans Pro Semibold" panose="020B06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andelsblatt.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trend.at/unternehmen/top-unternehmen-ranking"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rokervergleich.de/wissen/expertisen/fussball-aktien-in-europa/"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de.toonpool.com/cartoons/Wirtschaft%20und%20Virus_353332#img9"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057C4-2B62-474A-B8A2-6C06AC554A7C}"/>
              </a:ext>
            </a:extLst>
          </p:cNvPr>
          <p:cNvSpPr>
            <a:spLocks noGrp="1"/>
          </p:cNvSpPr>
          <p:nvPr>
            <p:ph type="ctrTitle"/>
          </p:nvPr>
        </p:nvSpPr>
        <p:spPr>
          <a:xfrm>
            <a:off x="657226" y="4506141"/>
            <a:ext cx="10963274" cy="1768236"/>
          </a:xfrm>
        </p:spPr>
        <p:txBody>
          <a:bodyPr>
            <a:noAutofit/>
          </a:bodyPr>
          <a:lstStyle/>
          <a:p>
            <a:pPr algn="l"/>
            <a:r>
              <a:rPr lang="de-DE" dirty="0"/>
              <a:t>Rechtsform der Unternehmung: </a:t>
            </a:r>
            <a:br>
              <a:rPr lang="de-DE" dirty="0"/>
            </a:br>
            <a:r>
              <a:rPr lang="de-DE" dirty="0"/>
              <a:t>Die Qual der Wahl</a:t>
            </a:r>
            <a:br>
              <a:rPr lang="de-DE" sz="4000" dirty="0">
                <a:latin typeface="Source Sans Pro Semibold" panose="020B0603030403020204" pitchFamily="34" charset="0"/>
                <a:ea typeface="Verdana" panose="020B0604030504040204" pitchFamily="34" charset="0"/>
              </a:rPr>
            </a:br>
            <a:r>
              <a:rPr lang="de-DE" sz="2800" dirty="0">
                <a:latin typeface="Source Sans Pro" panose="020B0503030403020204" pitchFamily="34" charset="0"/>
                <a:ea typeface="Source Sans Pro" panose="020B0503030403020204" pitchFamily="34" charset="0"/>
              </a:rPr>
              <a:t>Teil 1: Einstiege in das Themenfeld, Einzelunternehmung und Personengesellschaften</a:t>
            </a:r>
            <a:endParaRPr lang="de-AT" sz="28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33323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r>
              <a:rPr lang="de-AT" dirty="0"/>
              <a:t>Folie </a:t>
            </a:r>
            <a:fld id="{40A49812-D55C-4B99-98E4-CFDCF0E18220}" type="slidenum">
              <a:rPr lang="de-AT" smtClean="0"/>
              <a:pPr/>
              <a:t>10</a:t>
            </a:fld>
            <a:endParaRPr lang="de-AT" dirty="0"/>
          </a:p>
        </p:txBody>
      </p:sp>
      <p:sp>
        <p:nvSpPr>
          <p:cNvPr id="8" name="Rechteck 7"/>
          <p:cNvSpPr/>
          <p:nvPr/>
        </p:nvSpPr>
        <p:spPr>
          <a:xfrm>
            <a:off x="1471353" y="615142"/>
            <a:ext cx="9526385" cy="1015663"/>
          </a:xfrm>
          <a:prstGeom prst="rect">
            <a:avLst/>
          </a:prstGeom>
        </p:spPr>
        <p:txBody>
          <a:bodyPr wrap="square">
            <a:spAutoFit/>
          </a:bodyPr>
          <a:lstStyle/>
          <a:p>
            <a:r>
              <a:rPr lang="de-AT" sz="4000" dirty="0">
                <a:latin typeface="Source Sans Pro Semibold" panose="020B0603030403020204" pitchFamily="34" charset="0"/>
              </a:rPr>
              <a:t>Rechtsformen der Unternehmung </a:t>
            </a:r>
            <a:br>
              <a:rPr lang="de-AT" sz="3600" dirty="0">
                <a:latin typeface="Source Sans Pro Semibold" panose="020B0603030403020204" pitchFamily="34" charset="0"/>
              </a:rPr>
            </a:br>
            <a:r>
              <a:rPr lang="de-AT" sz="2000" dirty="0">
                <a:latin typeface="Source Sans Pro Semibold" panose="020B0603030403020204" pitchFamily="34" charset="0"/>
              </a:rPr>
              <a:t>Mögliche Einstiege – Variante Nr. 4: Medienbericht über neue Rechtsform</a:t>
            </a:r>
          </a:p>
        </p:txBody>
      </p:sp>
      <p:sp>
        <p:nvSpPr>
          <p:cNvPr id="2" name="Rechteck 1"/>
          <p:cNvSpPr/>
          <p:nvPr/>
        </p:nvSpPr>
        <p:spPr>
          <a:xfrm>
            <a:off x="1292352" y="1630805"/>
            <a:ext cx="9842373" cy="4462247"/>
          </a:xfrm>
          <a:prstGeom prst="rect">
            <a:avLst/>
          </a:prstGeom>
          <a:ln w="3175">
            <a:solidFill>
              <a:schemeClr val="tx1"/>
            </a:solidFill>
          </a:ln>
        </p:spPr>
        <p:txBody>
          <a:bodyPr wrap="square">
            <a:spAutoFit/>
          </a:bodyPr>
          <a:lstStyle/>
          <a:p>
            <a:endParaRPr lang="de-AT" sz="800" b="1" dirty="0">
              <a:latin typeface="Arial" panose="020B0604020202020204" pitchFamily="34" charset="0"/>
              <a:cs typeface="Arial" panose="020B0604020202020204" pitchFamily="34" charset="0"/>
            </a:endParaRPr>
          </a:p>
          <a:p>
            <a:r>
              <a:rPr lang="de-AT" sz="3200" b="1" dirty="0">
                <a:latin typeface="Arial" panose="020B0604020202020204" pitchFamily="34" charset="0"/>
                <a:cs typeface="Arial" panose="020B0604020202020204" pitchFamily="34" charset="0"/>
              </a:rPr>
              <a:t>Flexible Kapitalgesellschaft in Österreich</a:t>
            </a:r>
          </a:p>
          <a:p>
            <a:r>
              <a:rPr lang="de-AT" sz="2000" b="1" dirty="0">
                <a:solidFill>
                  <a:srgbClr val="000000"/>
                </a:solidFill>
                <a:latin typeface="var(--font-accent)"/>
              </a:rPr>
              <a:t>Das Beste aus GmbH und AG: Neue Rechtsform soll österreichische Start-ups wettbewerbsfähiger machen</a:t>
            </a:r>
          </a:p>
          <a:p>
            <a:pPr>
              <a:lnSpc>
                <a:spcPct val="134000"/>
              </a:lnSpc>
            </a:pPr>
            <a:r>
              <a:rPr lang="de-AT" dirty="0">
                <a:solidFill>
                  <a:srgbClr val="000000"/>
                </a:solidFill>
                <a:latin typeface="Arial" panose="020B0604020202020204" pitchFamily="34" charset="0"/>
                <a:cs typeface="Arial" panose="020B0604020202020204" pitchFamily="34" charset="0"/>
              </a:rPr>
              <a:t>Mit einer neuen Rechtsform will der Gesetzgeber Start-ups den Einstieg erleichtern. Österreich bietet Gründern mit der „Flexible Company“ (kurz </a:t>
            </a:r>
            <a:r>
              <a:rPr lang="de-AT" dirty="0" err="1">
                <a:solidFill>
                  <a:srgbClr val="000000"/>
                </a:solidFill>
                <a:latin typeface="Arial" panose="020B0604020202020204" pitchFamily="34" charset="0"/>
                <a:cs typeface="Arial" panose="020B0604020202020204" pitchFamily="34" charset="0"/>
              </a:rPr>
              <a:t>FlexCo</a:t>
            </a:r>
            <a:r>
              <a:rPr lang="de-AT" dirty="0">
                <a:solidFill>
                  <a:srgbClr val="000000"/>
                </a:solidFill>
                <a:latin typeface="Arial" panose="020B0604020202020204" pitchFamily="34" charset="0"/>
                <a:cs typeface="Arial" panose="020B0604020202020204" pitchFamily="34" charset="0"/>
              </a:rPr>
              <a:t> genannt) eine neue Option, </a:t>
            </a:r>
            <a:r>
              <a:rPr lang="de-AT" dirty="0">
                <a:latin typeface="Arial" panose="020B0604020202020204" pitchFamily="34" charset="0"/>
                <a:cs typeface="Arial" panose="020B0604020202020204" pitchFamily="34" charset="0"/>
              </a:rPr>
              <a:t>die insbesondere Start-ups sowie Gründerinnen und Gründern eine international wettbewerbsfähige Option bieten soll.</a:t>
            </a:r>
          </a:p>
          <a:p>
            <a:pPr>
              <a:lnSpc>
                <a:spcPct val="134000"/>
              </a:lnSpc>
            </a:pPr>
            <a:r>
              <a:rPr lang="de-AT" dirty="0">
                <a:latin typeface="Arial" panose="020B0604020202020204" pitchFamily="34" charset="0"/>
                <a:cs typeface="Arial" panose="020B0604020202020204" pitchFamily="34" charset="0"/>
              </a:rPr>
              <a:t>„In Österreich hat sich in den letzten Jahren ein enorm dynamisches Start-up-Ökosystem entwickelt“, sagt René Tritscher, Geschäftsführer der Austrian Business Agency, die an das Bundesministerium für Arbeit und Wirtschaft berichtet. Seit 2017 hat sich seinen Angaben nach, die Anzahl der Gründungen pro Jahr auf rund 360 eingependelt.</a:t>
            </a:r>
          </a:p>
          <a:p>
            <a:endParaRPr lang="de-AT" sz="1100" dirty="0">
              <a:solidFill>
                <a:srgbClr val="000000"/>
              </a:solidFill>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9775712-4ADE-468D-A75B-65BF9110CAF0}"/>
              </a:ext>
            </a:extLst>
          </p:cNvPr>
          <p:cNvSpPr>
            <a:spLocks noGrp="1"/>
          </p:cNvSpPr>
          <p:nvPr>
            <p:ph type="ftr" sz="quarter" idx="11"/>
          </p:nvPr>
        </p:nvSpPr>
        <p:spPr>
          <a:xfrm>
            <a:off x="3681412" y="6356350"/>
            <a:ext cx="4448175" cy="365125"/>
          </a:xfrm>
        </p:spPr>
        <p:txBody>
          <a:bodyPr/>
          <a:lstStyle/>
          <a:p>
            <a:r>
              <a:rPr lang="de-DE" dirty="0"/>
              <a:t>WissenPlus © Hölzel Verlag </a:t>
            </a:r>
            <a:endParaRPr lang="de-AT" dirty="0"/>
          </a:p>
        </p:txBody>
      </p:sp>
      <p:sp>
        <p:nvSpPr>
          <p:cNvPr id="3" name="Datumsplatzhalter 2">
            <a:extLst>
              <a:ext uri="{FF2B5EF4-FFF2-40B4-BE49-F238E27FC236}">
                <a16:creationId xmlns:a16="http://schemas.microsoft.com/office/drawing/2014/main" id="{E055604C-4A26-41E9-B8DF-D6822D6D75A0}"/>
              </a:ext>
            </a:extLst>
          </p:cNvPr>
          <p:cNvSpPr>
            <a:spLocks noGrp="1"/>
          </p:cNvSpPr>
          <p:nvPr>
            <p:ph type="dt" sz="half" idx="10"/>
          </p:nvPr>
        </p:nvSpPr>
        <p:spPr/>
        <p:txBody>
          <a:bodyPr/>
          <a:lstStyle/>
          <a:p>
            <a:fld id="{E96BDA37-BF38-49C1-AC3D-39207809A4D7}" type="datetime4">
              <a:rPr lang="de-DE" smtClean="0"/>
              <a:t>16. Mai 2024</a:t>
            </a:fld>
            <a:endParaRPr lang="de-AT" dirty="0"/>
          </a:p>
        </p:txBody>
      </p:sp>
      <p:sp>
        <p:nvSpPr>
          <p:cNvPr id="5" name="Rechteck 4">
            <a:extLst>
              <a:ext uri="{FF2B5EF4-FFF2-40B4-BE49-F238E27FC236}">
                <a16:creationId xmlns:a16="http://schemas.microsoft.com/office/drawing/2014/main" id="{5342E1D8-EA98-4326-A853-7FD8F934E90B}"/>
              </a:ext>
            </a:extLst>
          </p:cNvPr>
          <p:cNvSpPr/>
          <p:nvPr/>
        </p:nvSpPr>
        <p:spPr>
          <a:xfrm>
            <a:off x="9196479" y="6135136"/>
            <a:ext cx="2036134" cy="215444"/>
          </a:xfrm>
          <a:prstGeom prst="rect">
            <a:avLst/>
          </a:prstGeom>
        </p:spPr>
        <p:txBody>
          <a:bodyPr wrap="none">
            <a:spAutoFit/>
          </a:bodyPr>
          <a:lstStyle/>
          <a:p>
            <a:pPr algn="r"/>
            <a:r>
              <a:rPr lang="de-AT" sz="800" dirty="0">
                <a:solidFill>
                  <a:schemeClr val="bg1">
                    <a:lumMod val="50000"/>
                  </a:schemeClr>
                </a:solidFill>
                <a:latin typeface="Source Sans Pro Semibold" panose="020B0603030403020204" pitchFamily="34" charset="0"/>
                <a:ea typeface="Source Sans Pro Semibold" panose="020B0603030403020204" pitchFamily="34" charset="0"/>
                <a:hlinkClick r:id="rId2">
                  <a:extLst>
                    <a:ext uri="{A12FA001-AC4F-418D-AE19-62706E023703}">
                      <ahyp:hlinkClr xmlns:ahyp="http://schemas.microsoft.com/office/drawing/2018/hyperlinkcolor" val="tx"/>
                    </a:ext>
                  </a:extLst>
                </a:hlinkClick>
              </a:rPr>
              <a:t>Quelle: www.handelsblatt.com</a:t>
            </a:r>
            <a:r>
              <a:rPr lang="de-AT" sz="800" dirty="0">
                <a:solidFill>
                  <a:schemeClr val="bg1">
                    <a:lumMod val="50000"/>
                  </a:schemeClr>
                </a:solidFill>
                <a:latin typeface="Source Sans Pro Semibold" panose="020B0603030403020204" pitchFamily="34" charset="0"/>
                <a:ea typeface="Source Sans Pro Semibold" panose="020B0603030403020204" pitchFamily="34" charset="0"/>
              </a:rPr>
              <a:t>, 18.9.2023</a:t>
            </a:r>
          </a:p>
        </p:txBody>
      </p:sp>
    </p:spTree>
    <p:extLst>
      <p:ext uri="{BB962C8B-B14F-4D97-AF65-F5344CB8AC3E}">
        <p14:creationId xmlns:p14="http://schemas.microsoft.com/office/powerpoint/2010/main" val="5071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319BF-25E3-4B71-9DC0-674BCB05EDFB}"/>
              </a:ext>
            </a:extLst>
          </p:cNvPr>
          <p:cNvSpPr>
            <a:spLocks noGrp="1"/>
          </p:cNvSpPr>
          <p:nvPr>
            <p:ph type="title"/>
          </p:nvPr>
        </p:nvSpPr>
        <p:spPr>
          <a:xfrm>
            <a:off x="938560" y="829730"/>
            <a:ext cx="9310352" cy="1119094"/>
          </a:xfrm>
        </p:spPr>
        <p:txBody>
          <a:bodyPr>
            <a:normAutofit fontScale="90000"/>
          </a:bodyPr>
          <a:lstStyle/>
          <a:p>
            <a:r>
              <a:rPr lang="de-AT" sz="4000" dirty="0"/>
              <a:t>Rechtsformen der Unternehmung </a:t>
            </a:r>
            <a:br>
              <a:rPr lang="de-AT" sz="4000" dirty="0"/>
            </a:br>
            <a:r>
              <a:rPr lang="de-AT" sz="2200" dirty="0"/>
              <a:t>Mögliche Einstiege – Variante Nr. 1: Recherchen der Schüler/innen</a:t>
            </a:r>
            <a:br>
              <a:rPr lang="de-AT" sz="2000" dirty="0"/>
            </a:br>
            <a:r>
              <a:rPr lang="de-AT" sz="2000" dirty="0"/>
              <a:t>(ausgewählte Beispiele aus Bergheim, Köstendorf, Neumarkt, Mondsee, Straßwalchen)</a:t>
            </a:r>
          </a:p>
        </p:txBody>
      </p:sp>
      <p:pic>
        <p:nvPicPr>
          <p:cNvPr id="4" name="Inhaltsplatzhalter 6"/>
          <p:cNvPicPr>
            <a:picLocks noGrp="1" noChangeAspect="1"/>
          </p:cNvPicPr>
          <p:nvPr>
            <p:ph idx="1"/>
          </p:nvPr>
        </p:nvPicPr>
        <p:blipFill>
          <a:blip r:embed="rId2"/>
          <a:stretch>
            <a:fillRect/>
          </a:stretch>
        </p:blipFill>
        <p:spPr>
          <a:xfrm>
            <a:off x="1037799" y="2518756"/>
            <a:ext cx="4555937" cy="1378513"/>
          </a:xfrm>
          <a:prstGeom prst="rect">
            <a:avLst/>
          </a:prstGeom>
        </p:spPr>
      </p:pic>
      <p:pic>
        <p:nvPicPr>
          <p:cNvPr id="5" name="Grafik 4"/>
          <p:cNvPicPr>
            <a:picLocks noChangeAspect="1"/>
          </p:cNvPicPr>
          <p:nvPr/>
        </p:nvPicPr>
        <p:blipFill>
          <a:blip r:embed="rId3"/>
          <a:stretch>
            <a:fillRect/>
          </a:stretch>
        </p:blipFill>
        <p:spPr>
          <a:xfrm>
            <a:off x="3823121" y="4315072"/>
            <a:ext cx="3658334" cy="1187953"/>
          </a:xfrm>
          <a:prstGeom prst="rect">
            <a:avLst/>
          </a:prstGeom>
        </p:spPr>
      </p:pic>
      <p:pic>
        <p:nvPicPr>
          <p:cNvPr id="6" name="Grafik 5"/>
          <p:cNvPicPr>
            <a:picLocks noChangeAspect="1"/>
          </p:cNvPicPr>
          <p:nvPr/>
        </p:nvPicPr>
        <p:blipFill>
          <a:blip r:embed="rId4"/>
          <a:stretch>
            <a:fillRect/>
          </a:stretch>
        </p:blipFill>
        <p:spPr>
          <a:xfrm>
            <a:off x="5764077" y="2518756"/>
            <a:ext cx="2660942" cy="1392223"/>
          </a:xfrm>
          <a:prstGeom prst="rect">
            <a:avLst/>
          </a:prstGeom>
        </p:spPr>
      </p:pic>
      <p:pic>
        <p:nvPicPr>
          <p:cNvPr id="3" name="Grafik 2"/>
          <p:cNvPicPr>
            <a:picLocks noChangeAspect="1"/>
          </p:cNvPicPr>
          <p:nvPr/>
        </p:nvPicPr>
        <p:blipFill>
          <a:blip r:embed="rId5"/>
          <a:stretch>
            <a:fillRect/>
          </a:stretch>
        </p:blipFill>
        <p:spPr>
          <a:xfrm>
            <a:off x="1037799" y="4315072"/>
            <a:ext cx="2661365" cy="1187953"/>
          </a:xfrm>
          <a:prstGeom prst="rect">
            <a:avLst/>
          </a:prstGeom>
        </p:spPr>
      </p:pic>
      <p:pic>
        <p:nvPicPr>
          <p:cNvPr id="7" name="Grafik 6"/>
          <p:cNvPicPr>
            <a:picLocks noChangeAspect="1"/>
          </p:cNvPicPr>
          <p:nvPr/>
        </p:nvPicPr>
        <p:blipFill>
          <a:blip r:embed="rId6"/>
          <a:stretch>
            <a:fillRect/>
          </a:stretch>
        </p:blipFill>
        <p:spPr>
          <a:xfrm>
            <a:off x="8566785" y="2492695"/>
            <a:ext cx="2686050" cy="1404574"/>
          </a:xfrm>
          <a:prstGeom prst="rect">
            <a:avLst/>
          </a:prstGeom>
        </p:spPr>
      </p:pic>
      <p:pic>
        <p:nvPicPr>
          <p:cNvPr id="8" name="Grafik 7"/>
          <p:cNvPicPr>
            <a:picLocks noChangeAspect="1"/>
          </p:cNvPicPr>
          <p:nvPr/>
        </p:nvPicPr>
        <p:blipFill>
          <a:blip r:embed="rId7"/>
          <a:stretch>
            <a:fillRect/>
          </a:stretch>
        </p:blipFill>
        <p:spPr>
          <a:xfrm>
            <a:off x="7605412" y="4311989"/>
            <a:ext cx="3998422" cy="1191036"/>
          </a:xfrm>
          <a:prstGeom prst="rect">
            <a:avLst/>
          </a:prstGeom>
        </p:spPr>
      </p:pic>
      <p:sp>
        <p:nvSpPr>
          <p:cNvPr id="11" name="Fußzeilenplatzhalter 10">
            <a:extLst>
              <a:ext uri="{FF2B5EF4-FFF2-40B4-BE49-F238E27FC236}">
                <a16:creationId xmlns:a16="http://schemas.microsoft.com/office/drawing/2014/main" id="{2706479D-D1DE-497F-AD5E-156CED269233}"/>
              </a:ext>
            </a:extLst>
          </p:cNvPr>
          <p:cNvSpPr>
            <a:spLocks noGrp="1"/>
          </p:cNvSpPr>
          <p:nvPr>
            <p:ph type="ftr" sz="quarter" idx="11"/>
          </p:nvPr>
        </p:nvSpPr>
        <p:spPr/>
        <p:txBody>
          <a:bodyPr/>
          <a:lstStyle/>
          <a:p>
            <a:r>
              <a:rPr lang="de-DE" sz="1000" dirty="0"/>
              <a:t>WissenPlus © Hölzel Verlag </a:t>
            </a:r>
            <a:endParaRPr lang="de-AT" sz="1000" dirty="0"/>
          </a:p>
        </p:txBody>
      </p:sp>
      <p:sp>
        <p:nvSpPr>
          <p:cNvPr id="12" name="Foliennummernplatzhalter 11">
            <a:extLst>
              <a:ext uri="{FF2B5EF4-FFF2-40B4-BE49-F238E27FC236}">
                <a16:creationId xmlns:a16="http://schemas.microsoft.com/office/drawing/2014/main" id="{185F791F-8665-40EF-AE83-2C83907FE2A1}"/>
              </a:ext>
            </a:extLst>
          </p:cNvPr>
          <p:cNvSpPr>
            <a:spLocks noGrp="1"/>
          </p:cNvSpPr>
          <p:nvPr>
            <p:ph type="sldNum" sz="quarter" idx="12"/>
          </p:nvPr>
        </p:nvSpPr>
        <p:spPr/>
        <p:txBody>
          <a:bodyPr/>
          <a:lstStyle/>
          <a:p>
            <a:r>
              <a:rPr lang="de-AT" sz="1000" dirty="0"/>
              <a:t>Folie </a:t>
            </a:r>
            <a:fld id="{40A49812-D55C-4B99-98E4-CFDCF0E18220}" type="slidenum">
              <a:rPr lang="de-AT" sz="1000" smtClean="0"/>
              <a:pPr/>
              <a:t>2</a:t>
            </a:fld>
            <a:endParaRPr lang="de-AT" sz="1000" dirty="0"/>
          </a:p>
        </p:txBody>
      </p:sp>
      <p:sp>
        <p:nvSpPr>
          <p:cNvPr id="9" name="Datumsplatzhalter 8">
            <a:extLst>
              <a:ext uri="{FF2B5EF4-FFF2-40B4-BE49-F238E27FC236}">
                <a16:creationId xmlns:a16="http://schemas.microsoft.com/office/drawing/2014/main" id="{E3BD570F-EFE4-4836-833B-DF36BFF03A87}"/>
              </a:ext>
            </a:extLst>
          </p:cNvPr>
          <p:cNvSpPr>
            <a:spLocks noGrp="1"/>
          </p:cNvSpPr>
          <p:nvPr>
            <p:ph type="dt" sz="half" idx="10"/>
          </p:nvPr>
        </p:nvSpPr>
        <p:spPr/>
        <p:txBody>
          <a:bodyPr/>
          <a:lstStyle/>
          <a:p>
            <a:fld id="{E507B0FF-2489-477F-8B58-D21D713D8F3A}" type="datetime4">
              <a:rPr lang="de-DE" sz="1000" smtClean="0"/>
              <a:t>16. Mai 2024</a:t>
            </a:fld>
            <a:endParaRPr lang="de-AT" sz="1000" dirty="0"/>
          </a:p>
        </p:txBody>
      </p:sp>
    </p:spTree>
    <p:extLst>
      <p:ext uri="{BB962C8B-B14F-4D97-AF65-F5344CB8AC3E}">
        <p14:creationId xmlns:p14="http://schemas.microsoft.com/office/powerpoint/2010/main" val="148523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9CA1027-F6A2-445E-AECA-C6F8C54AC7C6}"/>
              </a:ext>
            </a:extLst>
          </p:cNvPr>
          <p:cNvSpPr>
            <a:spLocks noGrp="1"/>
          </p:cNvSpPr>
          <p:nvPr>
            <p:ph type="sldNum" sz="quarter" idx="12"/>
          </p:nvPr>
        </p:nvSpPr>
        <p:spPr/>
        <p:txBody>
          <a:bodyPr/>
          <a:lstStyle/>
          <a:p>
            <a:r>
              <a:rPr lang="de-AT" sz="1000" dirty="0"/>
              <a:t>Folie </a:t>
            </a:r>
            <a:fld id="{40A49812-D55C-4B99-98E4-CFDCF0E18220}" type="slidenum">
              <a:rPr lang="de-AT" sz="1000" smtClean="0"/>
              <a:pPr/>
              <a:t>3</a:t>
            </a:fld>
            <a:endParaRPr lang="de-AT" sz="1000" dirty="0"/>
          </a:p>
        </p:txBody>
      </p:sp>
      <p:sp>
        <p:nvSpPr>
          <p:cNvPr id="7" name="Textfeld 6"/>
          <p:cNvSpPr txBox="1"/>
          <p:nvPr/>
        </p:nvSpPr>
        <p:spPr>
          <a:xfrm>
            <a:off x="923290" y="714895"/>
            <a:ext cx="10747779" cy="954107"/>
          </a:xfrm>
          <a:prstGeom prst="rect">
            <a:avLst/>
          </a:prstGeom>
          <a:noFill/>
        </p:spPr>
        <p:txBody>
          <a:bodyPr wrap="square" rtlCol="0">
            <a:spAutoFit/>
          </a:bodyPr>
          <a:lstStyle/>
          <a:p>
            <a:r>
              <a:rPr lang="de-AT" sz="3600" dirty="0">
                <a:latin typeface="Source Sans Pro Semibold" panose="020B0603030403020204" pitchFamily="34" charset="0"/>
              </a:rPr>
              <a:t>Rechtsformen der Unternehmung </a:t>
            </a:r>
            <a:br>
              <a:rPr lang="de-AT" sz="3600" dirty="0">
                <a:latin typeface="Source Sans Pro Semibold" panose="020B0603030403020204" pitchFamily="34" charset="0"/>
              </a:rPr>
            </a:br>
            <a:r>
              <a:rPr lang="de-AT" sz="2000" dirty="0">
                <a:latin typeface="Source Sans Pro Semibold" panose="020B0603030403020204" pitchFamily="34" charset="0"/>
              </a:rPr>
              <a:t>Mögliche Einstiege – Variante Nr. 2: Tabellen (Kammermitglieder nach Rechtsform)</a:t>
            </a:r>
          </a:p>
        </p:txBody>
      </p:sp>
      <p:pic>
        <p:nvPicPr>
          <p:cNvPr id="8" name="Inhaltsplatzhalter 6"/>
          <p:cNvPicPr>
            <a:picLocks noGrp="1" noChangeAspect="1"/>
          </p:cNvPicPr>
          <p:nvPr/>
        </p:nvPicPr>
        <p:blipFill>
          <a:blip r:embed="rId2"/>
          <a:stretch>
            <a:fillRect/>
          </a:stretch>
        </p:blipFill>
        <p:spPr>
          <a:xfrm>
            <a:off x="1006417" y="1669003"/>
            <a:ext cx="8576495" cy="4244944"/>
          </a:xfrm>
          <a:prstGeom prst="rect">
            <a:avLst/>
          </a:prstGeom>
        </p:spPr>
      </p:pic>
      <p:sp>
        <p:nvSpPr>
          <p:cNvPr id="2" name="Datumsplatzhalter 1">
            <a:extLst>
              <a:ext uri="{FF2B5EF4-FFF2-40B4-BE49-F238E27FC236}">
                <a16:creationId xmlns:a16="http://schemas.microsoft.com/office/drawing/2014/main" id="{E93FF7C6-ABC2-4CE8-9E3D-649723591673}"/>
              </a:ext>
            </a:extLst>
          </p:cNvPr>
          <p:cNvSpPr>
            <a:spLocks noGrp="1"/>
          </p:cNvSpPr>
          <p:nvPr>
            <p:ph type="dt" sz="half" idx="10"/>
          </p:nvPr>
        </p:nvSpPr>
        <p:spPr/>
        <p:txBody>
          <a:bodyPr/>
          <a:lstStyle/>
          <a:p>
            <a:fld id="{74E61DF9-981E-49BF-83F9-912DB7A7E0E4}" type="datetime4">
              <a:rPr lang="de-DE" sz="1000" smtClean="0"/>
              <a:t>16. Mai 2024</a:t>
            </a:fld>
            <a:endParaRPr lang="de-AT" sz="1000" dirty="0"/>
          </a:p>
        </p:txBody>
      </p:sp>
      <p:sp>
        <p:nvSpPr>
          <p:cNvPr id="3" name="Fußzeilenplatzhalter 2">
            <a:extLst>
              <a:ext uri="{FF2B5EF4-FFF2-40B4-BE49-F238E27FC236}">
                <a16:creationId xmlns:a16="http://schemas.microsoft.com/office/drawing/2014/main" id="{CEFF6EBC-791F-4A89-B411-36E40A44F43E}"/>
              </a:ext>
            </a:extLst>
          </p:cNvPr>
          <p:cNvSpPr>
            <a:spLocks noGrp="1"/>
          </p:cNvSpPr>
          <p:nvPr>
            <p:ph type="ftr" sz="quarter" idx="11"/>
          </p:nvPr>
        </p:nvSpPr>
        <p:spPr/>
        <p:txBody>
          <a:bodyPr/>
          <a:lstStyle/>
          <a:p>
            <a:r>
              <a:rPr lang="de-DE" sz="1000" dirty="0"/>
              <a:t>WissenPlus © Hölzel Verlag </a:t>
            </a:r>
            <a:endParaRPr lang="de-AT" sz="1000" dirty="0"/>
          </a:p>
        </p:txBody>
      </p:sp>
      <p:sp>
        <p:nvSpPr>
          <p:cNvPr id="4" name="Rechteck 3">
            <a:extLst>
              <a:ext uri="{FF2B5EF4-FFF2-40B4-BE49-F238E27FC236}">
                <a16:creationId xmlns:a16="http://schemas.microsoft.com/office/drawing/2014/main" id="{3F981C14-33B2-4BC6-BB9B-8A68A886B337}"/>
              </a:ext>
            </a:extLst>
          </p:cNvPr>
          <p:cNvSpPr/>
          <p:nvPr/>
        </p:nvSpPr>
        <p:spPr>
          <a:xfrm>
            <a:off x="6851904" y="5932148"/>
            <a:ext cx="2962656" cy="217880"/>
          </a:xfrm>
          <a:prstGeom prst="rect">
            <a:avLst/>
          </a:prstGeom>
        </p:spPr>
        <p:txBody>
          <a:bodyPr wrap="square">
            <a:spAutoFit/>
          </a:bodyPr>
          <a:lstStyle/>
          <a:p>
            <a:pPr algn="ctr">
              <a:lnSpc>
                <a:spcPct val="107000"/>
              </a:lnSpc>
              <a:spcAft>
                <a:spcPts val="800"/>
              </a:spcAft>
            </a:pPr>
            <a:r>
              <a:rPr lang="de-AT" sz="800" dirty="0">
                <a:solidFill>
                  <a:schemeClr val="bg1">
                    <a:lumMod val="50000"/>
                  </a:schemeClr>
                </a:solidFill>
                <a:latin typeface="Source Sans Pro Semibold" panose="020B0603030403020204" pitchFamily="34" charset="0"/>
                <a:ea typeface="Source Sans Pro Semibold" panose="020B0603030403020204" pitchFamily="34" charset="0"/>
              </a:rPr>
              <a:t>Quelle: </a:t>
            </a:r>
            <a:r>
              <a:rPr lang="de-AT" sz="800" kern="100" dirty="0">
                <a:solidFill>
                  <a:schemeClr val="bg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https://www.wko.at/statistik/jahrbuch/mg-rf.pdf</a:t>
            </a:r>
            <a:endParaRPr lang="de-AT" sz="800" dirty="0">
              <a:solidFill>
                <a:schemeClr val="bg1">
                  <a:lumMod val="50000"/>
                </a:schemeClr>
              </a:solidFill>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42948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43DED-4318-4A3B-87F1-7BD3446D08DD}"/>
              </a:ext>
            </a:extLst>
          </p:cNvPr>
          <p:cNvSpPr>
            <a:spLocks noGrp="1"/>
          </p:cNvSpPr>
          <p:nvPr>
            <p:ph type="title"/>
          </p:nvPr>
        </p:nvSpPr>
        <p:spPr>
          <a:xfrm>
            <a:off x="932790" y="623455"/>
            <a:ext cx="10655152" cy="1188720"/>
          </a:xfrm>
        </p:spPr>
        <p:txBody>
          <a:bodyPr>
            <a:normAutofit/>
          </a:bodyPr>
          <a:lstStyle/>
          <a:p>
            <a:r>
              <a:rPr lang="de-AT" dirty="0"/>
              <a:t>Rechtsformen der Unternehmung </a:t>
            </a:r>
            <a:br>
              <a:rPr lang="de-AT" dirty="0"/>
            </a:br>
            <a:r>
              <a:rPr lang="de-AT" sz="2200" dirty="0"/>
              <a:t>Mögliche Einstiege – Variante Nr. 2: Tabellen (Neugründungen nach Rechtsform)</a:t>
            </a:r>
          </a:p>
        </p:txBody>
      </p:sp>
      <p:sp>
        <p:nvSpPr>
          <p:cNvPr id="7" name="Foliennummernplatzhalter 6">
            <a:extLst>
              <a:ext uri="{FF2B5EF4-FFF2-40B4-BE49-F238E27FC236}">
                <a16:creationId xmlns:a16="http://schemas.microsoft.com/office/drawing/2014/main" id="{993018B2-C481-44D0-B59A-0A072BC70965}"/>
              </a:ext>
            </a:extLst>
          </p:cNvPr>
          <p:cNvSpPr>
            <a:spLocks noGrp="1"/>
          </p:cNvSpPr>
          <p:nvPr>
            <p:ph type="sldNum" sz="quarter" idx="12"/>
          </p:nvPr>
        </p:nvSpPr>
        <p:spPr>
          <a:xfrm>
            <a:off x="8610600" y="6356350"/>
            <a:ext cx="2743200" cy="365125"/>
          </a:xfrm>
        </p:spPr>
        <p:txBody>
          <a:bodyPr/>
          <a:lstStyle/>
          <a:p>
            <a:r>
              <a:rPr lang="de-AT" sz="1000" dirty="0"/>
              <a:t>Folie </a:t>
            </a:r>
            <a:fld id="{40A49812-D55C-4B99-98E4-CFDCF0E18220}" type="slidenum">
              <a:rPr lang="de-AT" sz="1000" smtClean="0"/>
              <a:pPr/>
              <a:t>4</a:t>
            </a:fld>
            <a:endParaRPr lang="de-AT" sz="1000" dirty="0"/>
          </a:p>
        </p:txBody>
      </p:sp>
      <p:pic>
        <p:nvPicPr>
          <p:cNvPr id="8" name="Inhaltsplatzhalter 5"/>
          <p:cNvPicPr>
            <a:picLocks noGrp="1" noChangeAspect="1"/>
          </p:cNvPicPr>
          <p:nvPr/>
        </p:nvPicPr>
        <p:blipFill>
          <a:blip r:embed="rId2"/>
          <a:stretch>
            <a:fillRect/>
          </a:stretch>
        </p:blipFill>
        <p:spPr>
          <a:xfrm>
            <a:off x="1762535" y="1642406"/>
            <a:ext cx="8219665" cy="4374346"/>
          </a:xfrm>
          <a:prstGeom prst="rect">
            <a:avLst/>
          </a:prstGeom>
        </p:spPr>
      </p:pic>
      <p:sp>
        <p:nvSpPr>
          <p:cNvPr id="3" name="Datumsplatzhalter 2">
            <a:extLst>
              <a:ext uri="{FF2B5EF4-FFF2-40B4-BE49-F238E27FC236}">
                <a16:creationId xmlns:a16="http://schemas.microsoft.com/office/drawing/2014/main" id="{26BB1710-508D-4557-879B-0E6DFCBBEF43}"/>
              </a:ext>
            </a:extLst>
          </p:cNvPr>
          <p:cNvSpPr>
            <a:spLocks noGrp="1"/>
          </p:cNvSpPr>
          <p:nvPr>
            <p:ph type="dt" sz="half" idx="10"/>
          </p:nvPr>
        </p:nvSpPr>
        <p:spPr/>
        <p:txBody>
          <a:bodyPr/>
          <a:lstStyle/>
          <a:p>
            <a:fld id="{E00CF667-D49E-4F35-A1A3-181F8A91EB0A}" type="datetime4">
              <a:rPr lang="de-DE" sz="1000" smtClean="0"/>
              <a:t>16. Mai 2024</a:t>
            </a:fld>
            <a:endParaRPr lang="de-AT" sz="1000" dirty="0"/>
          </a:p>
        </p:txBody>
      </p:sp>
      <p:sp>
        <p:nvSpPr>
          <p:cNvPr id="4" name="Fußzeilenplatzhalter 3">
            <a:extLst>
              <a:ext uri="{FF2B5EF4-FFF2-40B4-BE49-F238E27FC236}">
                <a16:creationId xmlns:a16="http://schemas.microsoft.com/office/drawing/2014/main" id="{7E304534-5807-41D1-B902-5C70172E569E}"/>
              </a:ext>
            </a:extLst>
          </p:cNvPr>
          <p:cNvSpPr>
            <a:spLocks noGrp="1"/>
          </p:cNvSpPr>
          <p:nvPr>
            <p:ph type="ftr" sz="quarter" idx="11"/>
          </p:nvPr>
        </p:nvSpPr>
        <p:spPr/>
        <p:txBody>
          <a:bodyPr/>
          <a:lstStyle/>
          <a:p>
            <a:r>
              <a:rPr lang="de-DE" sz="1000" dirty="0"/>
              <a:t>WissenPlus © Hölzel Verlag </a:t>
            </a:r>
            <a:endParaRPr lang="de-AT" sz="1000" dirty="0"/>
          </a:p>
        </p:txBody>
      </p:sp>
      <p:sp>
        <p:nvSpPr>
          <p:cNvPr id="5" name="Rechteck 4">
            <a:extLst>
              <a:ext uri="{FF2B5EF4-FFF2-40B4-BE49-F238E27FC236}">
                <a16:creationId xmlns:a16="http://schemas.microsoft.com/office/drawing/2014/main" id="{37026129-AC8E-4CD7-BABA-2D5CD5EE6D42}"/>
              </a:ext>
            </a:extLst>
          </p:cNvPr>
          <p:cNvSpPr/>
          <p:nvPr/>
        </p:nvSpPr>
        <p:spPr>
          <a:xfrm>
            <a:off x="8531352" y="6016752"/>
            <a:ext cx="1552028" cy="215444"/>
          </a:xfrm>
          <a:prstGeom prst="rect">
            <a:avLst/>
          </a:prstGeom>
        </p:spPr>
        <p:txBody>
          <a:bodyPr wrap="none">
            <a:spAutoFit/>
          </a:bodyPr>
          <a:lstStyle/>
          <a:p>
            <a:r>
              <a:rPr lang="de-AT" sz="800" kern="100" dirty="0">
                <a:solidFill>
                  <a:schemeClr val="bg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Quelle: https://wko.at/statistik</a:t>
            </a:r>
            <a:endParaRPr lang="de-DE" sz="800" dirty="0">
              <a:solidFill>
                <a:schemeClr val="bg1">
                  <a:lumMod val="50000"/>
                </a:schemeClr>
              </a:solidFill>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14021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4A981-E658-4BBD-A59D-82BF3B0437A1}"/>
              </a:ext>
            </a:extLst>
          </p:cNvPr>
          <p:cNvSpPr>
            <a:spLocks noGrp="1"/>
          </p:cNvSpPr>
          <p:nvPr>
            <p:ph type="title"/>
          </p:nvPr>
        </p:nvSpPr>
        <p:spPr>
          <a:xfrm>
            <a:off x="923867" y="681644"/>
            <a:ext cx="10930081" cy="1088967"/>
          </a:xfrm>
        </p:spPr>
        <p:txBody>
          <a:bodyPr>
            <a:normAutofit/>
          </a:bodyPr>
          <a:lstStyle/>
          <a:p>
            <a:r>
              <a:rPr lang="de-AT" dirty="0"/>
              <a:t>Rechtsformen der Unternehmung </a:t>
            </a:r>
            <a:br>
              <a:rPr lang="de-AT" dirty="0"/>
            </a:br>
            <a:r>
              <a:rPr lang="de-AT" sz="2000" dirty="0"/>
              <a:t>Mögliche Einstiege – Variante Nr. 2: Tabelle (Insolvenzstatistik nach Rechtsform)</a:t>
            </a:r>
          </a:p>
        </p:txBody>
      </p:sp>
      <p:pic>
        <p:nvPicPr>
          <p:cNvPr id="5" name="Inhaltsplatzhalter 5" descr="Ein Bild, das Text, Screenshot, Zahl, Schrift enthält.&#10;&#10;Automatisch generierte Beschreibung">
            <a:extLst>
              <a:ext uri="{FF2B5EF4-FFF2-40B4-BE49-F238E27FC236}">
                <a16:creationId xmlns:a16="http://schemas.microsoft.com/office/drawing/2014/main" id="{1E63A124-73C7-608F-776E-4E311F82F31A}"/>
              </a:ext>
            </a:extLst>
          </p:cNvPr>
          <p:cNvPicPr>
            <a:picLocks noGrp="1" noChangeAspect="1"/>
          </p:cNvPicPr>
          <p:nvPr/>
        </p:nvPicPr>
        <p:blipFill>
          <a:blip r:embed="rId2"/>
          <a:stretch>
            <a:fillRect/>
          </a:stretch>
        </p:blipFill>
        <p:spPr>
          <a:xfrm>
            <a:off x="1874763" y="1770611"/>
            <a:ext cx="8308328" cy="4378714"/>
          </a:xfrm>
          <a:prstGeom prst="rect">
            <a:avLst/>
          </a:prstGeom>
        </p:spPr>
      </p:pic>
      <p:sp>
        <p:nvSpPr>
          <p:cNvPr id="4" name="Foliennummernplatzhalter 3">
            <a:extLst>
              <a:ext uri="{FF2B5EF4-FFF2-40B4-BE49-F238E27FC236}">
                <a16:creationId xmlns:a16="http://schemas.microsoft.com/office/drawing/2014/main" id="{6CD53890-7B8A-4B3D-8B2A-F2E9CC9B5962}"/>
              </a:ext>
            </a:extLst>
          </p:cNvPr>
          <p:cNvSpPr>
            <a:spLocks noGrp="1"/>
          </p:cNvSpPr>
          <p:nvPr>
            <p:ph type="sldNum" sz="quarter" idx="12"/>
          </p:nvPr>
        </p:nvSpPr>
        <p:spPr/>
        <p:txBody>
          <a:bodyPr/>
          <a:lstStyle/>
          <a:p>
            <a:r>
              <a:rPr lang="de-AT" sz="1000" dirty="0"/>
              <a:t>Folie </a:t>
            </a:r>
            <a:fld id="{40A49812-D55C-4B99-98E4-CFDCF0E18220}" type="slidenum">
              <a:rPr lang="de-AT" sz="1000" smtClean="0"/>
              <a:pPr/>
              <a:t>5</a:t>
            </a:fld>
            <a:endParaRPr lang="de-AT" sz="1000" dirty="0"/>
          </a:p>
        </p:txBody>
      </p:sp>
      <p:sp>
        <p:nvSpPr>
          <p:cNvPr id="3" name="Datumsplatzhalter 2">
            <a:extLst>
              <a:ext uri="{FF2B5EF4-FFF2-40B4-BE49-F238E27FC236}">
                <a16:creationId xmlns:a16="http://schemas.microsoft.com/office/drawing/2014/main" id="{F0F16158-04B3-47BA-A499-8CA8955C32A8}"/>
              </a:ext>
            </a:extLst>
          </p:cNvPr>
          <p:cNvSpPr>
            <a:spLocks noGrp="1"/>
          </p:cNvSpPr>
          <p:nvPr>
            <p:ph type="dt" sz="half" idx="10"/>
          </p:nvPr>
        </p:nvSpPr>
        <p:spPr/>
        <p:txBody>
          <a:bodyPr/>
          <a:lstStyle/>
          <a:p>
            <a:fld id="{B4D67583-E35B-47A7-839E-0242B36F905B}" type="datetime4">
              <a:rPr lang="de-DE" sz="1000" smtClean="0"/>
              <a:t>16. Mai 2024</a:t>
            </a:fld>
            <a:endParaRPr lang="de-AT" sz="1000" dirty="0"/>
          </a:p>
        </p:txBody>
      </p:sp>
      <p:sp>
        <p:nvSpPr>
          <p:cNvPr id="6" name="Fußzeilenplatzhalter 5">
            <a:extLst>
              <a:ext uri="{FF2B5EF4-FFF2-40B4-BE49-F238E27FC236}">
                <a16:creationId xmlns:a16="http://schemas.microsoft.com/office/drawing/2014/main" id="{564F6FAD-D855-498B-B911-B81C2F51FDAC}"/>
              </a:ext>
            </a:extLst>
          </p:cNvPr>
          <p:cNvSpPr>
            <a:spLocks noGrp="1"/>
          </p:cNvSpPr>
          <p:nvPr>
            <p:ph type="ftr" sz="quarter" idx="11"/>
          </p:nvPr>
        </p:nvSpPr>
        <p:spPr/>
        <p:txBody>
          <a:bodyPr/>
          <a:lstStyle/>
          <a:p>
            <a:r>
              <a:rPr lang="de-DE" sz="1000"/>
              <a:t>WissenPlus © Hölzel Verlag </a:t>
            </a:r>
            <a:endParaRPr lang="de-AT" sz="1000" dirty="0"/>
          </a:p>
        </p:txBody>
      </p:sp>
      <p:sp>
        <p:nvSpPr>
          <p:cNvPr id="7" name="Rechteck 6">
            <a:extLst>
              <a:ext uri="{FF2B5EF4-FFF2-40B4-BE49-F238E27FC236}">
                <a16:creationId xmlns:a16="http://schemas.microsoft.com/office/drawing/2014/main" id="{8F663573-3C5D-4726-916E-6D432C3AF9F0}"/>
              </a:ext>
            </a:extLst>
          </p:cNvPr>
          <p:cNvSpPr/>
          <p:nvPr/>
        </p:nvSpPr>
        <p:spPr>
          <a:xfrm>
            <a:off x="6511387" y="6138470"/>
            <a:ext cx="3805850" cy="217880"/>
          </a:xfrm>
          <a:prstGeom prst="rect">
            <a:avLst/>
          </a:prstGeom>
        </p:spPr>
        <p:txBody>
          <a:bodyPr wrap="none">
            <a:spAutoFit/>
          </a:bodyPr>
          <a:lstStyle/>
          <a:p>
            <a:pPr>
              <a:lnSpc>
                <a:spcPct val="107000"/>
              </a:lnSpc>
              <a:spcAft>
                <a:spcPts val="800"/>
              </a:spcAft>
            </a:pPr>
            <a:r>
              <a:rPr lang="de-AT" sz="800" kern="100" dirty="0">
                <a:solidFill>
                  <a:schemeClr val="bg1">
                    <a:lumMod val="50000"/>
                  </a:schemeClr>
                </a:solidFill>
                <a:latin typeface="Source Sans Pro Semibold" panose="020B0603030403020204" pitchFamily="34" charset="0"/>
                <a:ea typeface="Source Sans Pro Semibold" panose="020B0603030403020204" pitchFamily="34" charset="0"/>
                <a:cs typeface="Times New Roman" panose="02020603050405020304" pitchFamily="18" charset="0"/>
              </a:rPr>
              <a:t>Quelle: https://www.ksv.at/KSV1870_Insolvenzstatistik_Unternehmen_2022_PDF </a:t>
            </a:r>
          </a:p>
        </p:txBody>
      </p:sp>
    </p:spTree>
    <p:extLst>
      <p:ext uri="{BB962C8B-B14F-4D97-AF65-F5344CB8AC3E}">
        <p14:creationId xmlns:p14="http://schemas.microsoft.com/office/powerpoint/2010/main" val="121604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39079-173C-4730-AFC7-2EB0AC1AEBCA}"/>
              </a:ext>
            </a:extLst>
          </p:cNvPr>
          <p:cNvSpPr>
            <a:spLocks noGrp="1"/>
          </p:cNvSpPr>
          <p:nvPr>
            <p:ph type="title"/>
          </p:nvPr>
        </p:nvSpPr>
        <p:spPr>
          <a:xfrm>
            <a:off x="924477" y="648393"/>
            <a:ext cx="10208175" cy="1155469"/>
          </a:xfrm>
        </p:spPr>
        <p:txBody>
          <a:bodyPr>
            <a:normAutofit fontScale="90000"/>
          </a:bodyPr>
          <a:lstStyle/>
          <a:p>
            <a:r>
              <a:rPr lang="de-AT" dirty="0"/>
              <a:t>Rechtsformen der Unternehmung </a:t>
            </a:r>
            <a:br>
              <a:rPr lang="de-AT" dirty="0"/>
            </a:br>
            <a:r>
              <a:rPr lang="de-AT" sz="2200" dirty="0"/>
              <a:t>Mögliche Einstiege – Variante Nr. 2: Tabellen (größte Unternehmen Österreichs Rechtsform)</a:t>
            </a:r>
          </a:p>
        </p:txBody>
      </p:sp>
      <p:sp>
        <p:nvSpPr>
          <p:cNvPr id="5" name="Foliennummernplatzhalter 4">
            <a:extLst>
              <a:ext uri="{FF2B5EF4-FFF2-40B4-BE49-F238E27FC236}">
                <a16:creationId xmlns:a16="http://schemas.microsoft.com/office/drawing/2014/main" id="{71D343CC-CAFF-4A28-8B01-841FDBAA59F5}"/>
              </a:ext>
            </a:extLst>
          </p:cNvPr>
          <p:cNvSpPr>
            <a:spLocks noGrp="1"/>
          </p:cNvSpPr>
          <p:nvPr>
            <p:ph type="sldNum" sz="quarter" idx="12"/>
          </p:nvPr>
        </p:nvSpPr>
        <p:spPr/>
        <p:txBody>
          <a:bodyPr/>
          <a:lstStyle/>
          <a:p>
            <a:r>
              <a:rPr lang="de-AT"/>
              <a:t>Folie </a:t>
            </a:r>
            <a:fld id="{40A49812-D55C-4B99-98E4-CFDCF0E18220}" type="slidenum">
              <a:rPr lang="de-AT" smtClean="0"/>
              <a:pPr/>
              <a:t>6</a:t>
            </a:fld>
            <a:endParaRPr lang="de-AT" dirty="0"/>
          </a:p>
        </p:txBody>
      </p:sp>
      <p:pic>
        <p:nvPicPr>
          <p:cNvPr id="6" name="Inhaltsplatzhalter 5" descr="Ein Bild, das Text, Screenshot, Zahl, Schrift enthält.&#10;&#10;Automatisch generierte Beschreibung">
            <a:extLst>
              <a:ext uri="{FF2B5EF4-FFF2-40B4-BE49-F238E27FC236}">
                <a16:creationId xmlns:a16="http://schemas.microsoft.com/office/drawing/2014/main" id="{5DDFE1D8-09C5-47E8-8399-3E3A56E2F5E0}"/>
              </a:ext>
            </a:extLst>
          </p:cNvPr>
          <p:cNvPicPr>
            <a:picLocks noGrp="1" noChangeAspect="1"/>
          </p:cNvPicPr>
          <p:nvPr/>
        </p:nvPicPr>
        <p:blipFill>
          <a:blip r:embed="rId2"/>
          <a:stretch>
            <a:fillRect/>
          </a:stretch>
        </p:blipFill>
        <p:spPr>
          <a:xfrm>
            <a:off x="2857500" y="1687427"/>
            <a:ext cx="5264132" cy="4515599"/>
          </a:xfrm>
          <a:prstGeom prst="rect">
            <a:avLst/>
          </a:prstGeom>
        </p:spPr>
      </p:pic>
      <p:sp>
        <p:nvSpPr>
          <p:cNvPr id="7" name="Textfeld 6"/>
          <p:cNvSpPr txBox="1"/>
          <p:nvPr/>
        </p:nvSpPr>
        <p:spPr>
          <a:xfrm>
            <a:off x="8153400" y="5798402"/>
            <a:ext cx="3011020" cy="481286"/>
          </a:xfrm>
          <a:prstGeom prst="rect">
            <a:avLst/>
          </a:prstGeom>
          <a:noFill/>
        </p:spPr>
        <p:txBody>
          <a:bodyPr wrap="square" rtlCol="0">
            <a:spAutoFit/>
          </a:bodyPr>
          <a:lstStyle/>
          <a:p>
            <a:pPr algn="ctr">
              <a:lnSpc>
                <a:spcPct val="107000"/>
              </a:lnSpc>
              <a:spcAft>
                <a:spcPts val="800"/>
              </a:spcAft>
            </a:pPr>
            <a:r>
              <a:rPr lang="de-AT" sz="800" dirty="0">
                <a:solidFill>
                  <a:schemeClr val="tx1">
                    <a:tint val="75000"/>
                  </a:schemeClr>
                </a:solidFill>
                <a:latin typeface="Source Sans Pro Semibold" panose="020B0603030403020204" pitchFamily="34" charset="0"/>
                <a:ea typeface="Source Sans Pro Semibold" panose="020B0603030403020204" pitchFamily="34" charset="0"/>
              </a:rPr>
              <a:t>Quelle: </a:t>
            </a:r>
            <a:br>
              <a:rPr lang="de-AT" sz="800" dirty="0">
                <a:solidFill>
                  <a:schemeClr val="tx1">
                    <a:tint val="75000"/>
                  </a:schemeClr>
                </a:solidFill>
                <a:latin typeface="Source Sans Pro Semibold" panose="020B0603030403020204" pitchFamily="34" charset="0"/>
                <a:ea typeface="Source Sans Pro Semibold" panose="020B0603030403020204" pitchFamily="34" charset="0"/>
              </a:rPr>
            </a:br>
            <a:r>
              <a:rPr lang="de-AT" sz="800" dirty="0">
                <a:solidFill>
                  <a:schemeClr val="tx1">
                    <a:tint val="75000"/>
                  </a:schemeClr>
                </a:solidFill>
                <a:latin typeface="Source Sans Pro Semibold" panose="020B0603030403020204" pitchFamily="34" charset="0"/>
                <a:ea typeface="Source Sans Pro Semibold" panose="020B0603030403020204" pitchFamily="34" charset="0"/>
                <a:hlinkClick r:id="rId3">
                  <a:extLst>
                    <a:ext uri="{A12FA001-AC4F-418D-AE19-62706E023703}">
                      <ahyp:hlinkClr xmlns:ahyp="http://schemas.microsoft.com/office/drawing/2018/hyperlinkcolor" val="tx"/>
                    </a:ext>
                  </a:extLst>
                </a:hlinkClick>
              </a:rPr>
              <a:t>https://www.trend.at/unternehmen/top-unternehmen-ranking</a:t>
            </a:r>
            <a:r>
              <a:rPr lang="de-AT" sz="800" dirty="0">
                <a:solidFill>
                  <a:schemeClr val="tx1">
                    <a:tint val="75000"/>
                  </a:schemeClr>
                </a:solidFill>
                <a:latin typeface="Source Sans Pro Semibold" panose="020B0603030403020204" pitchFamily="34" charset="0"/>
                <a:ea typeface="Source Sans Pro Semibold" panose="020B0603030403020204" pitchFamily="34" charset="0"/>
              </a:rPr>
              <a:t> (Trend-Ranking 2023)</a:t>
            </a:r>
          </a:p>
        </p:txBody>
      </p:sp>
      <p:sp>
        <p:nvSpPr>
          <p:cNvPr id="4" name="Fußzeilenplatzhalter 3">
            <a:extLst>
              <a:ext uri="{FF2B5EF4-FFF2-40B4-BE49-F238E27FC236}">
                <a16:creationId xmlns:a16="http://schemas.microsoft.com/office/drawing/2014/main" id="{96FDAF35-5E67-4927-A13F-7F4A01CF7C10}"/>
              </a:ext>
            </a:extLst>
          </p:cNvPr>
          <p:cNvSpPr>
            <a:spLocks noGrp="1"/>
          </p:cNvSpPr>
          <p:nvPr>
            <p:ph type="ftr" sz="quarter" idx="11"/>
          </p:nvPr>
        </p:nvSpPr>
        <p:spPr/>
        <p:txBody>
          <a:bodyPr/>
          <a:lstStyle/>
          <a:p>
            <a:r>
              <a:rPr lang="de-DE" dirty="0"/>
              <a:t>WissenPlus © Hölzel Verlag </a:t>
            </a:r>
            <a:endParaRPr lang="de-AT" dirty="0"/>
          </a:p>
        </p:txBody>
      </p:sp>
      <p:sp>
        <p:nvSpPr>
          <p:cNvPr id="3" name="Datumsplatzhalter 2">
            <a:extLst>
              <a:ext uri="{FF2B5EF4-FFF2-40B4-BE49-F238E27FC236}">
                <a16:creationId xmlns:a16="http://schemas.microsoft.com/office/drawing/2014/main" id="{E6E61CA6-4720-49AB-AE5F-399DE24E8275}"/>
              </a:ext>
            </a:extLst>
          </p:cNvPr>
          <p:cNvSpPr>
            <a:spLocks noGrp="1"/>
          </p:cNvSpPr>
          <p:nvPr>
            <p:ph type="dt" sz="half" idx="10"/>
          </p:nvPr>
        </p:nvSpPr>
        <p:spPr/>
        <p:txBody>
          <a:bodyPr/>
          <a:lstStyle/>
          <a:p>
            <a:fld id="{874A9117-7F40-4B24-8F43-D3A179A0C9FE}" type="datetime4">
              <a:rPr lang="de-DE" smtClean="0"/>
              <a:t>16. Mai 2024</a:t>
            </a:fld>
            <a:endParaRPr lang="de-AT" dirty="0"/>
          </a:p>
        </p:txBody>
      </p:sp>
    </p:spTree>
    <p:extLst>
      <p:ext uri="{BB962C8B-B14F-4D97-AF65-F5344CB8AC3E}">
        <p14:creationId xmlns:p14="http://schemas.microsoft.com/office/powerpoint/2010/main" val="14633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25E36AD-4712-4741-A42F-317BC7DC82F6}"/>
              </a:ext>
            </a:extLst>
          </p:cNvPr>
          <p:cNvSpPr>
            <a:spLocks noGrp="1"/>
          </p:cNvSpPr>
          <p:nvPr>
            <p:ph type="sldNum" sz="quarter" idx="12"/>
          </p:nvPr>
        </p:nvSpPr>
        <p:spPr/>
        <p:txBody>
          <a:bodyPr/>
          <a:lstStyle/>
          <a:p>
            <a:r>
              <a:rPr lang="de-AT"/>
              <a:t>Folie </a:t>
            </a:r>
            <a:fld id="{40A49812-D55C-4B99-98E4-CFDCF0E18220}" type="slidenum">
              <a:rPr lang="de-AT" smtClean="0"/>
              <a:pPr/>
              <a:t>7</a:t>
            </a:fld>
            <a:endParaRPr lang="de-AT" dirty="0"/>
          </a:p>
        </p:txBody>
      </p:sp>
      <p:sp>
        <p:nvSpPr>
          <p:cNvPr id="10" name="Rechteck 9"/>
          <p:cNvSpPr/>
          <p:nvPr/>
        </p:nvSpPr>
        <p:spPr>
          <a:xfrm>
            <a:off x="955964" y="689956"/>
            <a:ext cx="10873046" cy="1000274"/>
          </a:xfrm>
          <a:prstGeom prst="rect">
            <a:avLst/>
          </a:prstGeom>
        </p:spPr>
        <p:txBody>
          <a:bodyPr wrap="square">
            <a:spAutoFit/>
          </a:bodyPr>
          <a:lstStyle/>
          <a:p>
            <a:r>
              <a:rPr lang="de-AT" sz="4000" dirty="0">
                <a:latin typeface="Source Sans Pro Semibold" panose="020B0603030403020204" pitchFamily="34" charset="0"/>
              </a:rPr>
              <a:t>Rechtsformen der Unternehmung </a:t>
            </a:r>
            <a:br>
              <a:rPr lang="de-AT" sz="4000" dirty="0">
                <a:latin typeface="Source Sans Pro Semibold" panose="020B0603030403020204" pitchFamily="34" charset="0"/>
              </a:rPr>
            </a:br>
            <a:r>
              <a:rPr lang="de-AT" sz="1900" dirty="0">
                <a:latin typeface="Source Sans Pro Semibold" panose="020B0603030403020204" pitchFamily="34" charset="0"/>
              </a:rPr>
              <a:t>Mögliche Einstiege – Variante Nr. 3: Historische Fußball-Vereine in der Rechtsform der AG (Rapid-Aktie)</a:t>
            </a:r>
          </a:p>
        </p:txBody>
      </p:sp>
      <p:pic>
        <p:nvPicPr>
          <p:cNvPr id="6" name="Inhaltsplatzhalter 5"/>
          <p:cNvPicPr>
            <a:picLocks noGrp="1" noChangeAspect="1"/>
          </p:cNvPicPr>
          <p:nvPr/>
        </p:nvPicPr>
        <p:blipFill>
          <a:blip r:embed="rId2" cstate="screen">
            <a:extLst>
              <a:ext uri="{28A0092B-C50C-407E-A947-70E740481C1C}">
                <a14:useLocalDpi xmlns:a14="http://schemas.microsoft.com/office/drawing/2010/main"/>
              </a:ext>
            </a:extLst>
          </a:blip>
          <a:stretch>
            <a:fillRect/>
          </a:stretch>
        </p:blipFill>
        <p:spPr>
          <a:xfrm>
            <a:off x="1034753" y="1884160"/>
            <a:ext cx="6199079" cy="4383635"/>
          </a:xfrm>
          <a:prstGeom prst="rect">
            <a:avLst/>
          </a:prstGeom>
        </p:spPr>
      </p:pic>
      <p:pic>
        <p:nvPicPr>
          <p:cNvPr id="5" name="Grafik 4"/>
          <p:cNvPicPr>
            <a:picLocks noChangeAspect="1"/>
          </p:cNvPicPr>
          <p:nvPr/>
        </p:nvPicPr>
        <p:blipFill>
          <a:blip r:embed="rId3"/>
          <a:stretch>
            <a:fillRect/>
          </a:stretch>
        </p:blipFill>
        <p:spPr>
          <a:xfrm>
            <a:off x="7868832" y="1879251"/>
            <a:ext cx="3285463" cy="4388544"/>
          </a:xfrm>
          <a:prstGeom prst="rect">
            <a:avLst/>
          </a:prstGeom>
        </p:spPr>
      </p:pic>
      <p:sp>
        <p:nvSpPr>
          <p:cNvPr id="3" name="Fußzeilenplatzhalter 2">
            <a:extLst>
              <a:ext uri="{FF2B5EF4-FFF2-40B4-BE49-F238E27FC236}">
                <a16:creationId xmlns:a16="http://schemas.microsoft.com/office/drawing/2014/main" id="{806360E0-E0F2-4CFB-BA93-355CEB94D706}"/>
              </a:ext>
            </a:extLst>
          </p:cNvPr>
          <p:cNvSpPr>
            <a:spLocks noGrp="1"/>
          </p:cNvSpPr>
          <p:nvPr>
            <p:ph type="ftr" sz="quarter" idx="11"/>
          </p:nvPr>
        </p:nvSpPr>
        <p:spPr/>
        <p:txBody>
          <a:bodyPr/>
          <a:lstStyle/>
          <a:p>
            <a:r>
              <a:rPr lang="de-DE"/>
              <a:t>WissenPlus © Hölzel Verlag </a:t>
            </a:r>
            <a:endParaRPr lang="de-AT" dirty="0"/>
          </a:p>
        </p:txBody>
      </p:sp>
      <p:sp>
        <p:nvSpPr>
          <p:cNvPr id="2" name="Datumsplatzhalter 1">
            <a:extLst>
              <a:ext uri="{FF2B5EF4-FFF2-40B4-BE49-F238E27FC236}">
                <a16:creationId xmlns:a16="http://schemas.microsoft.com/office/drawing/2014/main" id="{8BC483F4-635A-4A40-B137-EF9313626EA5}"/>
              </a:ext>
            </a:extLst>
          </p:cNvPr>
          <p:cNvSpPr>
            <a:spLocks noGrp="1"/>
          </p:cNvSpPr>
          <p:nvPr>
            <p:ph type="dt" sz="half" idx="10"/>
          </p:nvPr>
        </p:nvSpPr>
        <p:spPr/>
        <p:txBody>
          <a:bodyPr/>
          <a:lstStyle/>
          <a:p>
            <a:fld id="{397A0C41-AD80-4B82-A78E-BAE2D1A1D75E}" type="datetime4">
              <a:rPr lang="de-DE" smtClean="0"/>
              <a:t>16. Mai 2024</a:t>
            </a:fld>
            <a:endParaRPr lang="de-AT" dirty="0"/>
          </a:p>
        </p:txBody>
      </p:sp>
    </p:spTree>
    <p:extLst>
      <p:ext uri="{BB962C8B-B14F-4D97-AF65-F5344CB8AC3E}">
        <p14:creationId xmlns:p14="http://schemas.microsoft.com/office/powerpoint/2010/main" val="427614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C8C2A00-DA48-48FC-B855-2893E516C37F}"/>
              </a:ext>
            </a:extLst>
          </p:cNvPr>
          <p:cNvSpPr>
            <a:spLocks noGrp="1"/>
          </p:cNvSpPr>
          <p:nvPr>
            <p:ph type="sldNum" sz="quarter" idx="12"/>
          </p:nvPr>
        </p:nvSpPr>
        <p:spPr/>
        <p:txBody>
          <a:bodyPr/>
          <a:lstStyle/>
          <a:p>
            <a:r>
              <a:rPr lang="de-AT" dirty="0"/>
              <a:t>Folie </a:t>
            </a:r>
            <a:fld id="{40A49812-D55C-4B99-98E4-CFDCF0E18220}" type="slidenum">
              <a:rPr lang="de-AT" smtClean="0"/>
              <a:pPr/>
              <a:t>8</a:t>
            </a:fld>
            <a:endParaRPr lang="de-AT" dirty="0"/>
          </a:p>
        </p:txBody>
      </p:sp>
      <p:pic>
        <p:nvPicPr>
          <p:cNvPr id="10" name="Inhaltsplatzhalter 5" descr="Ein Bild, das Text, Screenshot, Zahl, Schrift enthält.&#10;&#10;Automatisch generierte Beschreibung">
            <a:extLst>
              <a:ext uri="{FF2B5EF4-FFF2-40B4-BE49-F238E27FC236}">
                <a16:creationId xmlns:a16="http://schemas.microsoft.com/office/drawing/2014/main" id="{4DA99E0E-B962-F9C0-2D23-4CDEF52231BC}"/>
              </a:ext>
            </a:extLst>
          </p:cNvPr>
          <p:cNvPicPr>
            <a:picLocks noGrp="1" noChangeAspect="1"/>
          </p:cNvPicPr>
          <p:nvPr/>
        </p:nvPicPr>
        <p:blipFill>
          <a:blip r:embed="rId2"/>
          <a:stretch>
            <a:fillRect/>
          </a:stretch>
        </p:blipFill>
        <p:spPr>
          <a:xfrm>
            <a:off x="2610196" y="1614180"/>
            <a:ext cx="5771804" cy="4409822"/>
          </a:xfrm>
          <a:prstGeom prst="rect">
            <a:avLst/>
          </a:prstGeom>
        </p:spPr>
      </p:pic>
      <p:sp>
        <p:nvSpPr>
          <p:cNvPr id="11" name="Rechteck 10"/>
          <p:cNvSpPr/>
          <p:nvPr/>
        </p:nvSpPr>
        <p:spPr>
          <a:xfrm>
            <a:off x="1014153" y="598516"/>
            <a:ext cx="10573789" cy="1015663"/>
          </a:xfrm>
          <a:prstGeom prst="rect">
            <a:avLst/>
          </a:prstGeom>
        </p:spPr>
        <p:txBody>
          <a:bodyPr wrap="square">
            <a:spAutoFit/>
          </a:bodyPr>
          <a:lstStyle/>
          <a:p>
            <a:r>
              <a:rPr lang="de-AT" sz="4000" dirty="0">
                <a:latin typeface="Source Sans Pro Semibold" panose="020B0603030403020204" pitchFamily="34" charset="0"/>
              </a:rPr>
              <a:t>Rechtsformen der Unternehmung </a:t>
            </a:r>
            <a:br>
              <a:rPr lang="de-AT" sz="4000" dirty="0">
                <a:latin typeface="Source Sans Pro Semibold" panose="020B0603030403020204" pitchFamily="34" charset="0"/>
              </a:rPr>
            </a:br>
            <a:r>
              <a:rPr lang="de-AT" sz="2000" dirty="0">
                <a:latin typeface="Source Sans Pro Semibold" panose="020B0603030403020204" pitchFamily="34" charset="0"/>
              </a:rPr>
              <a:t>Mögliche Einstiege – Variante Nr. 3: aktuelle Fußball-Vereine in der Rechtsform der AG (Kurse)</a:t>
            </a:r>
          </a:p>
        </p:txBody>
      </p:sp>
      <p:sp>
        <p:nvSpPr>
          <p:cNvPr id="12" name="Textfeld 11"/>
          <p:cNvSpPr txBox="1"/>
          <p:nvPr/>
        </p:nvSpPr>
        <p:spPr>
          <a:xfrm>
            <a:off x="9360131" y="3541222"/>
            <a:ext cx="2169622" cy="615142"/>
          </a:xfrm>
          <a:prstGeom prst="rect">
            <a:avLst/>
          </a:prstGeom>
          <a:noFill/>
        </p:spPr>
        <p:txBody>
          <a:bodyPr wrap="square" rtlCol="0">
            <a:spAutoFit/>
          </a:bodyPr>
          <a:lstStyle/>
          <a:p>
            <a:endParaRPr lang="de-AT"/>
          </a:p>
        </p:txBody>
      </p:sp>
      <p:sp>
        <p:nvSpPr>
          <p:cNvPr id="2" name="Textfeld 1"/>
          <p:cNvSpPr txBox="1"/>
          <p:nvPr/>
        </p:nvSpPr>
        <p:spPr>
          <a:xfrm>
            <a:off x="8296275" y="5542716"/>
            <a:ext cx="2977342" cy="481286"/>
          </a:xfrm>
          <a:prstGeom prst="rect">
            <a:avLst/>
          </a:prstGeom>
          <a:noFill/>
        </p:spPr>
        <p:txBody>
          <a:bodyPr wrap="square" rtlCol="0">
            <a:spAutoFit/>
          </a:bodyPr>
          <a:lstStyle/>
          <a:p>
            <a:pPr algn="ctr">
              <a:lnSpc>
                <a:spcPct val="107000"/>
              </a:lnSpc>
              <a:spcAft>
                <a:spcPts val="800"/>
              </a:spcAft>
            </a:pPr>
            <a:r>
              <a:rPr lang="de-AT" sz="800" dirty="0">
                <a:solidFill>
                  <a:schemeClr val="tx1">
                    <a:tint val="75000"/>
                  </a:schemeClr>
                </a:solidFill>
                <a:latin typeface="Source Sans Pro Semibold" panose="020B0603030403020204" pitchFamily="34" charset="0"/>
                <a:ea typeface="Source Sans Pro Semibold" panose="020B0603030403020204" pitchFamily="34" charset="0"/>
              </a:rPr>
              <a:t>Quelle: </a:t>
            </a:r>
            <a:r>
              <a:rPr lang="de-AT" sz="800" dirty="0">
                <a:solidFill>
                  <a:schemeClr val="tx1">
                    <a:tint val="75000"/>
                  </a:schemeClr>
                </a:solidFill>
                <a:latin typeface="Source Sans Pro Semibold" panose="020B0603030403020204" pitchFamily="34" charset="0"/>
                <a:ea typeface="Source Sans Pro Semibold" panose="020B0603030403020204" pitchFamily="34" charset="0"/>
                <a:hlinkClick r:id="rId3">
                  <a:extLst>
                    <a:ext uri="{A12FA001-AC4F-418D-AE19-62706E023703}">
                      <ahyp:hlinkClr xmlns:ahyp="http://schemas.microsoft.com/office/drawing/2018/hyperlinkcolor" val="tx"/>
                    </a:ext>
                  </a:extLst>
                </a:hlinkClick>
              </a:rPr>
              <a:t>https://www.brokervergleich.de/wissen/expertisen/fussball-aktien-in-europa/</a:t>
            </a:r>
            <a:r>
              <a:rPr lang="de-AT" sz="800" dirty="0">
                <a:solidFill>
                  <a:schemeClr val="tx1">
                    <a:tint val="75000"/>
                  </a:schemeClr>
                </a:solidFill>
                <a:latin typeface="Source Sans Pro Semibold" panose="020B0603030403020204" pitchFamily="34" charset="0"/>
                <a:ea typeface="Source Sans Pro Semibold" panose="020B0603030403020204" pitchFamily="34" charset="0"/>
              </a:rPr>
              <a:t> 2023</a:t>
            </a:r>
          </a:p>
        </p:txBody>
      </p:sp>
      <p:sp>
        <p:nvSpPr>
          <p:cNvPr id="4" name="Fußzeilenplatzhalter 3">
            <a:extLst>
              <a:ext uri="{FF2B5EF4-FFF2-40B4-BE49-F238E27FC236}">
                <a16:creationId xmlns:a16="http://schemas.microsoft.com/office/drawing/2014/main" id="{CA0527E2-4ABB-44F4-AB4A-9F6D33997B2F}"/>
              </a:ext>
            </a:extLst>
          </p:cNvPr>
          <p:cNvSpPr>
            <a:spLocks noGrp="1"/>
          </p:cNvSpPr>
          <p:nvPr>
            <p:ph type="ftr" sz="quarter" idx="11"/>
          </p:nvPr>
        </p:nvSpPr>
        <p:spPr/>
        <p:txBody>
          <a:bodyPr/>
          <a:lstStyle/>
          <a:p>
            <a:r>
              <a:rPr lang="de-DE" dirty="0"/>
              <a:t>WissenPlus © Hölzel Verlag </a:t>
            </a:r>
            <a:endParaRPr lang="de-AT" dirty="0"/>
          </a:p>
        </p:txBody>
      </p:sp>
      <p:sp>
        <p:nvSpPr>
          <p:cNvPr id="3" name="Datumsplatzhalter 2">
            <a:extLst>
              <a:ext uri="{FF2B5EF4-FFF2-40B4-BE49-F238E27FC236}">
                <a16:creationId xmlns:a16="http://schemas.microsoft.com/office/drawing/2014/main" id="{CA6AE190-F2CC-4787-9446-5CD0D006C1DF}"/>
              </a:ext>
            </a:extLst>
          </p:cNvPr>
          <p:cNvSpPr>
            <a:spLocks noGrp="1"/>
          </p:cNvSpPr>
          <p:nvPr>
            <p:ph type="dt" sz="half" idx="10"/>
          </p:nvPr>
        </p:nvSpPr>
        <p:spPr/>
        <p:txBody>
          <a:bodyPr/>
          <a:lstStyle/>
          <a:p>
            <a:fld id="{B0B962E8-E0AB-49F9-B5C5-2EE5B7825EAA}" type="datetime4">
              <a:rPr lang="de-DE" smtClean="0"/>
              <a:t>16. Mai 2024</a:t>
            </a:fld>
            <a:endParaRPr lang="de-AT" dirty="0"/>
          </a:p>
        </p:txBody>
      </p:sp>
    </p:spTree>
    <p:extLst>
      <p:ext uri="{BB962C8B-B14F-4D97-AF65-F5344CB8AC3E}">
        <p14:creationId xmlns:p14="http://schemas.microsoft.com/office/powerpoint/2010/main" val="60691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r>
              <a:rPr lang="de-AT"/>
              <a:t>Folie </a:t>
            </a:r>
            <a:fld id="{40A49812-D55C-4B99-98E4-CFDCF0E18220}" type="slidenum">
              <a:rPr lang="de-AT" smtClean="0"/>
              <a:pPr/>
              <a:t>9</a:t>
            </a:fld>
            <a:endParaRPr lang="de-AT" dirty="0"/>
          </a:p>
        </p:txBody>
      </p:sp>
      <p:sp>
        <p:nvSpPr>
          <p:cNvPr id="8" name="Rechteck 7"/>
          <p:cNvSpPr/>
          <p:nvPr/>
        </p:nvSpPr>
        <p:spPr>
          <a:xfrm>
            <a:off x="1205344" y="590205"/>
            <a:ext cx="9875521" cy="1015663"/>
          </a:xfrm>
          <a:prstGeom prst="rect">
            <a:avLst/>
          </a:prstGeom>
        </p:spPr>
        <p:txBody>
          <a:bodyPr wrap="square">
            <a:spAutoFit/>
          </a:bodyPr>
          <a:lstStyle/>
          <a:p>
            <a:r>
              <a:rPr lang="de-AT" sz="4000" dirty="0">
                <a:latin typeface="Source Sans Pro Semibold" panose="020B0603030403020204" pitchFamily="34" charset="0"/>
              </a:rPr>
              <a:t>Rechtsformen der Unternehmung </a:t>
            </a:r>
            <a:br>
              <a:rPr lang="de-AT" sz="4000" dirty="0">
                <a:latin typeface="Source Sans Pro Semibold" panose="020B0603030403020204" pitchFamily="34" charset="0"/>
              </a:rPr>
            </a:br>
            <a:r>
              <a:rPr lang="de-AT" sz="2000" dirty="0">
                <a:latin typeface="Source Sans Pro Semibold" panose="020B0603030403020204" pitchFamily="34" charset="0"/>
              </a:rPr>
              <a:t>Mögliche Einstiege – Variante Nr. </a:t>
            </a:r>
            <a:r>
              <a:rPr lang="de-AT" sz="2000">
                <a:latin typeface="Source Sans Pro Semibold" panose="020B0603030403020204" pitchFamily="34" charset="0"/>
              </a:rPr>
              <a:t>4: </a:t>
            </a:r>
            <a:r>
              <a:rPr lang="de-AT" sz="2000" dirty="0">
                <a:latin typeface="Source Sans Pro Semibold" panose="020B0603030403020204" pitchFamily="34" charset="0"/>
              </a:rPr>
              <a:t>Karikaturen</a:t>
            </a:r>
          </a:p>
        </p:txBody>
      </p:sp>
      <p:pic>
        <p:nvPicPr>
          <p:cNvPr id="5" name="Bild 1">
            <a:extLst>
              <a:ext uri="{FF2B5EF4-FFF2-40B4-BE49-F238E27FC236}">
                <a16:creationId xmlns:a16="http://schemas.microsoft.com/office/drawing/2014/main" id="{B331E2AF-D304-8F31-CFE6-A38DD7973A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a:off x="2486118" y="1605869"/>
            <a:ext cx="6330197" cy="4509182"/>
          </a:xfrm>
          <a:prstGeom prst="rect">
            <a:avLst/>
          </a:prstGeom>
          <a:noFill/>
          <a:ln w="3175">
            <a:solidFill>
              <a:schemeClr val="tx1"/>
            </a:solidFill>
          </a:ln>
        </p:spPr>
      </p:pic>
      <p:sp>
        <p:nvSpPr>
          <p:cNvPr id="6" name="Textfeld 5"/>
          <p:cNvSpPr txBox="1"/>
          <p:nvPr/>
        </p:nvSpPr>
        <p:spPr>
          <a:xfrm rot="10800000" flipV="1">
            <a:off x="8816927" y="5633765"/>
            <a:ext cx="2656717" cy="481286"/>
          </a:xfrm>
          <a:prstGeom prst="rect">
            <a:avLst/>
          </a:prstGeom>
          <a:noFill/>
        </p:spPr>
        <p:txBody>
          <a:bodyPr wrap="square" rtlCol="0">
            <a:spAutoFit/>
          </a:bodyPr>
          <a:lstStyle/>
          <a:p>
            <a:pPr algn="ctr">
              <a:lnSpc>
                <a:spcPct val="107000"/>
              </a:lnSpc>
              <a:spcAft>
                <a:spcPts val="800"/>
              </a:spcAft>
            </a:pPr>
            <a:r>
              <a:rPr lang="de-AT" sz="800" dirty="0">
                <a:solidFill>
                  <a:schemeClr val="tx1">
                    <a:tint val="75000"/>
                  </a:schemeClr>
                </a:solidFill>
                <a:latin typeface="Source Sans Pro Semibold" panose="020B0603030403020204" pitchFamily="34" charset="0"/>
                <a:ea typeface="Source Sans Pro Semibold" panose="020B0603030403020204" pitchFamily="34" charset="0"/>
              </a:rPr>
              <a:t>Quelle: </a:t>
            </a:r>
            <a:r>
              <a:rPr lang="de-AT" sz="800" dirty="0">
                <a:solidFill>
                  <a:schemeClr val="tx1">
                    <a:tint val="75000"/>
                  </a:schemeClr>
                </a:solidFill>
                <a:latin typeface="Source Sans Pro Semibold" panose="020B0603030403020204" pitchFamily="34" charset="0"/>
                <a:ea typeface="Source Sans Pro Semibold" panose="020B0603030403020204" pitchFamily="34" charset="0"/>
                <a:hlinkClick r:id="rId3"/>
              </a:rPr>
              <a:t>https://de.toonpool.com/cartoons/Wirtschaft%20und%20Virus_353332#img9</a:t>
            </a:r>
            <a:r>
              <a:rPr lang="de-AT" sz="800" dirty="0">
                <a:solidFill>
                  <a:schemeClr val="tx1">
                    <a:tint val="75000"/>
                  </a:schemeClr>
                </a:solidFill>
                <a:latin typeface="Source Sans Pro Semibold" panose="020B0603030403020204" pitchFamily="34" charset="0"/>
                <a:ea typeface="Source Sans Pro Semibold" panose="020B0603030403020204" pitchFamily="34" charset="0"/>
              </a:rPr>
              <a:t> (Erl)</a:t>
            </a:r>
          </a:p>
        </p:txBody>
      </p:sp>
      <p:sp>
        <p:nvSpPr>
          <p:cNvPr id="3" name="Fußzeilenplatzhalter 2">
            <a:extLst>
              <a:ext uri="{FF2B5EF4-FFF2-40B4-BE49-F238E27FC236}">
                <a16:creationId xmlns:a16="http://schemas.microsoft.com/office/drawing/2014/main" id="{5D2F2997-8602-4A5C-8D82-0DF19E0BBE0D}"/>
              </a:ext>
            </a:extLst>
          </p:cNvPr>
          <p:cNvSpPr>
            <a:spLocks noGrp="1"/>
          </p:cNvSpPr>
          <p:nvPr>
            <p:ph type="ftr" sz="quarter" idx="11"/>
          </p:nvPr>
        </p:nvSpPr>
        <p:spPr/>
        <p:txBody>
          <a:bodyPr/>
          <a:lstStyle/>
          <a:p>
            <a:r>
              <a:rPr lang="de-DE" dirty="0"/>
              <a:t>WissenPlus © Hölzel Verlag </a:t>
            </a:r>
            <a:endParaRPr lang="de-AT" dirty="0"/>
          </a:p>
        </p:txBody>
      </p:sp>
      <p:sp>
        <p:nvSpPr>
          <p:cNvPr id="2" name="Datumsplatzhalter 1">
            <a:extLst>
              <a:ext uri="{FF2B5EF4-FFF2-40B4-BE49-F238E27FC236}">
                <a16:creationId xmlns:a16="http://schemas.microsoft.com/office/drawing/2014/main" id="{843814E2-20B0-4443-8059-80C2FCC2091A}"/>
              </a:ext>
            </a:extLst>
          </p:cNvPr>
          <p:cNvSpPr>
            <a:spLocks noGrp="1"/>
          </p:cNvSpPr>
          <p:nvPr>
            <p:ph type="dt" sz="half" idx="10"/>
          </p:nvPr>
        </p:nvSpPr>
        <p:spPr/>
        <p:txBody>
          <a:bodyPr/>
          <a:lstStyle/>
          <a:p>
            <a:fld id="{3C6CCB6F-8265-4AE3-8CEF-86AE11C0DE6E}" type="datetime4">
              <a:rPr lang="de-DE" smtClean="0"/>
              <a:t>16. Mai 2024</a:t>
            </a:fld>
            <a:endParaRPr lang="de-AT" dirty="0"/>
          </a:p>
        </p:txBody>
      </p:sp>
    </p:spTree>
    <p:extLst>
      <p:ext uri="{BB962C8B-B14F-4D97-AF65-F5344CB8AC3E}">
        <p14:creationId xmlns:p14="http://schemas.microsoft.com/office/powerpoint/2010/main" val="37792695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Words>
  <Application>Microsoft Office PowerPoint</Application>
  <PresentationFormat>Breitbild</PresentationFormat>
  <Paragraphs>49</Paragraphs>
  <Slides>10</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10</vt:i4>
      </vt:variant>
    </vt:vector>
  </HeadingPairs>
  <TitlesOfParts>
    <vt:vector size="20" baseType="lpstr">
      <vt:lpstr>Arial</vt:lpstr>
      <vt:lpstr>Calibri</vt:lpstr>
      <vt:lpstr>Source Sans Pro</vt:lpstr>
      <vt:lpstr>Source Sans Pro Black</vt:lpstr>
      <vt:lpstr>Source Sans Pro ExtraLight</vt:lpstr>
      <vt:lpstr>Source Sans Pro Semibold</vt:lpstr>
      <vt:lpstr>Times New Roman</vt:lpstr>
      <vt:lpstr>var(--font-accent)</vt:lpstr>
      <vt:lpstr>Verdana</vt:lpstr>
      <vt:lpstr>Office</vt:lpstr>
      <vt:lpstr>Rechtsform der Unternehmung:  Die Qual der Wahl Teil 1: Einstiege in das Themenfeld, Einzelunternehmung und Personengesellschaften</vt:lpstr>
      <vt:lpstr>Rechtsformen der Unternehmung  Mögliche Einstiege – Variante Nr. 1: Recherchen der Schüler/innen (ausgewählte Beispiele aus Bergheim, Köstendorf, Neumarkt, Mondsee, Straßwalchen)</vt:lpstr>
      <vt:lpstr>PowerPoint-Präsentation</vt:lpstr>
      <vt:lpstr>Rechtsformen der Unternehmung  Mögliche Einstiege – Variante Nr. 2: Tabellen (Neugründungen nach Rechtsform)</vt:lpstr>
      <vt:lpstr>Rechtsformen der Unternehmung  Mögliche Einstiege – Variante Nr. 2: Tabelle (Insolvenzstatistik nach Rechtsform)</vt:lpstr>
      <vt:lpstr>Rechtsformen der Unternehmung  Mögliche Einstiege – Variante Nr. 2: Tabellen (größte Unternehmen Österreichs Rechtsform)</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Katharina Höfferer</dc:creator>
  <cp:lastModifiedBy>Eva Kastelliz</cp:lastModifiedBy>
  <cp:revision>86</cp:revision>
  <dcterms:created xsi:type="dcterms:W3CDTF">2020-01-08T08:28:51Z</dcterms:created>
  <dcterms:modified xsi:type="dcterms:W3CDTF">2024-05-16T07:42:23Z</dcterms:modified>
</cp:coreProperties>
</file>